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</p:sldMasterIdLst>
  <p:sldIdLst>
    <p:sldId id="272" r:id="rId2"/>
    <p:sldId id="274" r:id="rId3"/>
    <p:sldId id="273" r:id="rId4"/>
    <p:sldId id="275" r:id="rId5"/>
    <p:sldId id="276" r:id="rId6"/>
    <p:sldId id="277" r:id="rId7"/>
  </p:sldIdLst>
  <p:sldSz cx="6858000" cy="9906000" type="A4"/>
  <p:notesSz cx="6889750" cy="10015538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4" autoAdjust="0"/>
    <p:restoredTop sz="94660"/>
  </p:normalViewPr>
  <p:slideViewPr>
    <p:cSldViewPr snapToGrid="0">
      <p:cViewPr varScale="1">
        <p:scale>
          <a:sx n="90" d="100"/>
          <a:sy n="90" d="100"/>
        </p:scale>
        <p:origin x="216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 fenaert" userId="377dea76bb7355c0" providerId="LiveId" clId="{4A465BE2-C27F-F248-AD2A-796A243CAADE}"/>
    <pc:docChg chg="custSel addSld delSld modSld sldOrd">
      <pc:chgData name="mel fenaert" userId="377dea76bb7355c0" providerId="LiveId" clId="{4A465BE2-C27F-F248-AD2A-796A243CAADE}" dt="2023-02-28T21:13:19.621" v="843" actId="20577"/>
      <pc:docMkLst>
        <pc:docMk/>
      </pc:docMkLst>
      <pc:sldChg chg="modSp mod">
        <pc:chgData name="mel fenaert" userId="377dea76bb7355c0" providerId="LiveId" clId="{4A465BE2-C27F-F248-AD2A-796A243CAADE}" dt="2023-02-28T21:10:29.686" v="833" actId="20577"/>
        <pc:sldMkLst>
          <pc:docMk/>
          <pc:sldMk cId="2975618025" sldId="272"/>
        </pc:sldMkLst>
        <pc:spChg chg="mod">
          <ac:chgData name="mel fenaert" userId="377dea76bb7355c0" providerId="LiveId" clId="{4A465BE2-C27F-F248-AD2A-796A243CAADE}" dt="2023-02-28T21:10:29.686" v="833" actId="20577"/>
          <ac:spMkLst>
            <pc:docMk/>
            <pc:sldMk cId="2975618025" sldId="272"/>
            <ac:spMk id="13" creationId="{0CEA4732-856A-1898-6C76-D4ACEA87EEE1}"/>
          </ac:spMkLst>
        </pc:spChg>
        <pc:spChg chg="mod">
          <ac:chgData name="mel fenaert" userId="377dea76bb7355c0" providerId="LiveId" clId="{4A465BE2-C27F-F248-AD2A-796A243CAADE}" dt="2023-02-23T14:00:16.697" v="24" actId="20577"/>
          <ac:spMkLst>
            <pc:docMk/>
            <pc:sldMk cId="2975618025" sldId="272"/>
            <ac:spMk id="15" creationId="{C7EE40B6-26E3-21DF-6C64-9A4B367BB3AF}"/>
          </ac:spMkLst>
        </pc:spChg>
      </pc:sldChg>
      <pc:sldChg chg="modSp mod">
        <pc:chgData name="mel fenaert" userId="377dea76bb7355c0" providerId="LiveId" clId="{4A465BE2-C27F-F248-AD2A-796A243CAADE}" dt="2023-02-28T21:12:15.625" v="836"/>
        <pc:sldMkLst>
          <pc:docMk/>
          <pc:sldMk cId="2809929124" sldId="273"/>
        </pc:sldMkLst>
        <pc:spChg chg="mod">
          <ac:chgData name="mel fenaert" userId="377dea76bb7355c0" providerId="LiveId" clId="{4A465BE2-C27F-F248-AD2A-796A243CAADE}" dt="2023-02-28T21:12:15.625" v="836"/>
          <ac:spMkLst>
            <pc:docMk/>
            <pc:sldMk cId="2809929124" sldId="273"/>
            <ac:spMk id="14" creationId="{CB2D3FF5-C382-B43A-3949-CF588CED8A8B}"/>
          </ac:spMkLst>
        </pc:spChg>
      </pc:sldChg>
      <pc:sldChg chg="modSp add mod ord">
        <pc:chgData name="mel fenaert" userId="377dea76bb7355c0" providerId="LiveId" clId="{4A465BE2-C27F-F248-AD2A-796A243CAADE}" dt="2023-02-28T21:13:19.621" v="843" actId="20577"/>
        <pc:sldMkLst>
          <pc:docMk/>
          <pc:sldMk cId="295984718" sldId="276"/>
        </pc:sldMkLst>
        <pc:spChg chg="mod">
          <ac:chgData name="mel fenaert" userId="377dea76bb7355c0" providerId="LiveId" clId="{4A465BE2-C27F-F248-AD2A-796A243CAADE}" dt="2023-02-28T21:12:09.678" v="835" actId="20577"/>
          <ac:spMkLst>
            <pc:docMk/>
            <pc:sldMk cId="295984718" sldId="276"/>
            <ac:spMk id="12" creationId="{05EC729C-8C33-D459-96C3-6515DFB44781}"/>
          </ac:spMkLst>
        </pc:spChg>
        <pc:spChg chg="mod">
          <ac:chgData name="mel fenaert" userId="377dea76bb7355c0" providerId="LiveId" clId="{4A465BE2-C27F-F248-AD2A-796A243CAADE}" dt="2023-02-23T14:13:44.587" v="30" actId="20577"/>
          <ac:spMkLst>
            <pc:docMk/>
            <pc:sldMk cId="295984718" sldId="276"/>
            <ac:spMk id="13" creationId="{0CEA4732-856A-1898-6C76-D4ACEA87EEE1}"/>
          </ac:spMkLst>
        </pc:spChg>
        <pc:spChg chg="mod">
          <ac:chgData name="mel fenaert" userId="377dea76bb7355c0" providerId="LiveId" clId="{4A465BE2-C27F-F248-AD2A-796A243CAADE}" dt="2023-02-23T14:13:48.443" v="32" actId="20577"/>
          <ac:spMkLst>
            <pc:docMk/>
            <pc:sldMk cId="295984718" sldId="276"/>
            <ac:spMk id="14" creationId="{CB2D3FF5-C382-B43A-3949-CF588CED8A8B}"/>
          </ac:spMkLst>
        </pc:spChg>
        <pc:spChg chg="mod">
          <ac:chgData name="mel fenaert" userId="377dea76bb7355c0" providerId="LiveId" clId="{4A465BE2-C27F-F248-AD2A-796A243CAADE}" dt="2023-02-23T14:13:51.346" v="34" actId="20577"/>
          <ac:spMkLst>
            <pc:docMk/>
            <pc:sldMk cId="295984718" sldId="276"/>
            <ac:spMk id="15" creationId="{C7EE40B6-26E3-21DF-6C64-9A4B367BB3AF}"/>
          </ac:spMkLst>
        </pc:spChg>
        <pc:spChg chg="mod">
          <ac:chgData name="mel fenaert" userId="377dea76bb7355c0" providerId="LiveId" clId="{4A465BE2-C27F-F248-AD2A-796A243CAADE}" dt="2023-02-23T14:13:55.371" v="36" actId="20577"/>
          <ac:spMkLst>
            <pc:docMk/>
            <pc:sldMk cId="295984718" sldId="276"/>
            <ac:spMk id="16" creationId="{2BD9FA3C-274A-CD96-C0EC-94B17DE395D8}"/>
          </ac:spMkLst>
        </pc:spChg>
        <pc:spChg chg="mod">
          <ac:chgData name="mel fenaert" userId="377dea76bb7355c0" providerId="LiveId" clId="{4A465BE2-C27F-F248-AD2A-796A243CAADE}" dt="2023-02-23T14:14:11.253" v="42" actId="20577"/>
          <ac:spMkLst>
            <pc:docMk/>
            <pc:sldMk cId="295984718" sldId="276"/>
            <ac:spMk id="75" creationId="{D9B20724-F496-4F54-B63C-1BDBBF7ECE85}"/>
          </ac:spMkLst>
        </pc:spChg>
        <pc:spChg chg="mod">
          <ac:chgData name="mel fenaert" userId="377dea76bb7355c0" providerId="LiveId" clId="{4A465BE2-C27F-F248-AD2A-796A243CAADE}" dt="2023-02-23T14:14:15.971" v="47" actId="20577"/>
          <ac:spMkLst>
            <pc:docMk/>
            <pc:sldMk cId="295984718" sldId="276"/>
            <ac:spMk id="83" creationId="{BE0D757E-EFF5-4226-9A0E-9E23C2C2D6AA}"/>
          </ac:spMkLst>
        </pc:spChg>
        <pc:spChg chg="mod">
          <ac:chgData name="mel fenaert" userId="377dea76bb7355c0" providerId="LiveId" clId="{4A465BE2-C27F-F248-AD2A-796A243CAADE}" dt="2023-02-28T21:13:19.621" v="843" actId="20577"/>
          <ac:spMkLst>
            <pc:docMk/>
            <pc:sldMk cId="295984718" sldId="276"/>
            <ac:spMk id="89" creationId="{DEFC2D6E-FDA1-4B68-A340-0084D1AE003C}"/>
          </ac:spMkLst>
        </pc:spChg>
        <pc:spChg chg="mod">
          <ac:chgData name="mel fenaert" userId="377dea76bb7355c0" providerId="LiveId" clId="{4A465BE2-C27F-F248-AD2A-796A243CAADE}" dt="2023-02-23T14:14:21.995" v="52" actId="20577"/>
          <ac:spMkLst>
            <pc:docMk/>
            <pc:sldMk cId="295984718" sldId="276"/>
            <ac:spMk id="135" creationId="{C75282D6-1F46-4A3C-9B8E-D2CCCEFDF9A8}"/>
          </ac:spMkLst>
        </pc:spChg>
        <pc:spChg chg="mod">
          <ac:chgData name="mel fenaert" userId="377dea76bb7355c0" providerId="LiveId" clId="{4A465BE2-C27F-F248-AD2A-796A243CAADE}" dt="2023-02-23T14:14:19.204" v="50" actId="20577"/>
          <ac:spMkLst>
            <pc:docMk/>
            <pc:sldMk cId="295984718" sldId="276"/>
            <ac:spMk id="176" creationId="{2810431C-2131-40CF-93B8-A8561DFEDA9C}"/>
          </ac:spMkLst>
        </pc:spChg>
        <pc:spChg chg="mod">
          <ac:chgData name="mel fenaert" userId="377dea76bb7355c0" providerId="LiveId" clId="{4A465BE2-C27F-F248-AD2A-796A243CAADE}" dt="2023-02-23T14:14:28.693" v="56" actId="20577"/>
          <ac:spMkLst>
            <pc:docMk/>
            <pc:sldMk cId="295984718" sldId="276"/>
            <ac:spMk id="209" creationId="{7532F742-2103-4B74-BBE8-9262EB15A5A8}"/>
          </ac:spMkLst>
        </pc:spChg>
        <pc:spChg chg="mod">
          <ac:chgData name="mel fenaert" userId="377dea76bb7355c0" providerId="LiveId" clId="{4A465BE2-C27F-F248-AD2A-796A243CAADE}" dt="2023-02-23T14:14:26.091" v="54" actId="20577"/>
          <ac:spMkLst>
            <pc:docMk/>
            <pc:sldMk cId="295984718" sldId="276"/>
            <ac:spMk id="220" creationId="{50774BF0-1798-4506-A874-DD7695A6EE41}"/>
          </ac:spMkLst>
        </pc:spChg>
      </pc:sldChg>
      <pc:sldChg chg="add">
        <pc:chgData name="mel fenaert" userId="377dea76bb7355c0" providerId="LiveId" clId="{4A465BE2-C27F-F248-AD2A-796A243CAADE}" dt="2023-02-28T21:06:21.540" v="631" actId="2890"/>
        <pc:sldMkLst>
          <pc:docMk/>
          <pc:sldMk cId="873390852" sldId="277"/>
        </pc:sldMkLst>
      </pc:sldChg>
      <pc:sldChg chg="add del setBg">
        <pc:chgData name="mel fenaert" userId="377dea76bb7355c0" providerId="LiveId" clId="{4A465BE2-C27F-F248-AD2A-796A243CAADE}" dt="2023-02-28T21:06:18.574" v="630" actId="2696"/>
        <pc:sldMkLst>
          <pc:docMk/>
          <pc:sldMk cId="2779768178" sldId="277"/>
        </pc:sldMkLst>
      </pc:sldChg>
    </pc:docChg>
  </pc:docChgLst>
  <pc:docChgLst>
    <pc:chgData name="mel fenaert" userId="377dea76bb7355c0" providerId="LiveId" clId="{747C8E2E-4E7E-BD42-9D4F-0B1A5777B052}"/>
    <pc:docChg chg="delSld modSld">
      <pc:chgData name="mel fenaert" userId="377dea76bb7355c0" providerId="LiveId" clId="{747C8E2E-4E7E-BD42-9D4F-0B1A5777B052}" dt="2023-07-10T14:29:55.321" v="54" actId="948"/>
      <pc:docMkLst>
        <pc:docMk/>
      </pc:docMkLst>
      <pc:sldChg chg="modSp mod">
        <pc:chgData name="mel fenaert" userId="377dea76bb7355c0" providerId="LiveId" clId="{747C8E2E-4E7E-BD42-9D4F-0B1A5777B052}" dt="2023-07-10T14:26:38.991" v="17" actId="20577"/>
        <pc:sldMkLst>
          <pc:docMk/>
          <pc:sldMk cId="2809929124" sldId="273"/>
        </pc:sldMkLst>
        <pc:spChg chg="mod">
          <ac:chgData name="mel fenaert" userId="377dea76bb7355c0" providerId="LiveId" clId="{747C8E2E-4E7E-BD42-9D4F-0B1A5777B052}" dt="2023-07-10T14:26:38.991" v="17" actId="20577"/>
          <ac:spMkLst>
            <pc:docMk/>
            <pc:sldMk cId="2809929124" sldId="273"/>
            <ac:spMk id="14" creationId="{CB2D3FF5-C382-B43A-3949-CF588CED8A8B}"/>
          </ac:spMkLst>
        </pc:spChg>
      </pc:sldChg>
      <pc:sldChg chg="delSp modSp mod">
        <pc:chgData name="mel fenaert" userId="377dea76bb7355c0" providerId="LiveId" clId="{747C8E2E-4E7E-BD42-9D4F-0B1A5777B052}" dt="2023-07-10T14:29:55.321" v="54" actId="948"/>
        <pc:sldMkLst>
          <pc:docMk/>
          <pc:sldMk cId="295984718" sldId="276"/>
        </pc:sldMkLst>
        <pc:spChg chg="del mod">
          <ac:chgData name="mel fenaert" userId="377dea76bb7355c0" providerId="LiveId" clId="{747C8E2E-4E7E-BD42-9D4F-0B1A5777B052}" dt="2023-07-10T14:27:07.815" v="24"/>
          <ac:spMkLst>
            <pc:docMk/>
            <pc:sldMk cId="295984718" sldId="276"/>
            <ac:spMk id="12" creationId="{05EC729C-8C33-D459-96C3-6515DFB44781}"/>
          </ac:spMkLst>
        </pc:spChg>
        <pc:spChg chg="del mod">
          <ac:chgData name="mel fenaert" userId="377dea76bb7355c0" providerId="LiveId" clId="{747C8E2E-4E7E-BD42-9D4F-0B1A5777B052}" dt="2023-07-10T14:27:10.133" v="30"/>
          <ac:spMkLst>
            <pc:docMk/>
            <pc:sldMk cId="295984718" sldId="276"/>
            <ac:spMk id="13" creationId="{0CEA4732-856A-1898-6C76-D4ACEA87EEE1}"/>
          </ac:spMkLst>
        </pc:spChg>
        <pc:spChg chg="del mod">
          <ac:chgData name="mel fenaert" userId="377dea76bb7355c0" providerId="LiveId" clId="{747C8E2E-4E7E-BD42-9D4F-0B1A5777B052}" dt="2023-07-10T14:27:08.836" v="28"/>
          <ac:spMkLst>
            <pc:docMk/>
            <pc:sldMk cId="295984718" sldId="276"/>
            <ac:spMk id="14" creationId="{CB2D3FF5-C382-B43A-3949-CF588CED8A8B}"/>
          </ac:spMkLst>
        </pc:spChg>
        <pc:spChg chg="del mod">
          <ac:chgData name="mel fenaert" userId="377dea76bb7355c0" providerId="LiveId" clId="{747C8E2E-4E7E-BD42-9D4F-0B1A5777B052}" dt="2023-07-10T14:27:08.474" v="26"/>
          <ac:spMkLst>
            <pc:docMk/>
            <pc:sldMk cId="295984718" sldId="276"/>
            <ac:spMk id="15" creationId="{C7EE40B6-26E3-21DF-6C64-9A4B367BB3AF}"/>
          </ac:spMkLst>
        </pc:spChg>
        <pc:spChg chg="mod">
          <ac:chgData name="mel fenaert" userId="377dea76bb7355c0" providerId="LiveId" clId="{747C8E2E-4E7E-BD42-9D4F-0B1A5777B052}" dt="2023-07-10T14:29:55.321" v="54" actId="948"/>
          <ac:spMkLst>
            <pc:docMk/>
            <pc:sldMk cId="295984718" sldId="276"/>
            <ac:spMk id="16" creationId="{2BD9FA3C-274A-CD96-C0EC-94B17DE395D8}"/>
          </ac:spMkLst>
        </pc:spChg>
      </pc:sldChg>
      <pc:sldChg chg="del">
        <pc:chgData name="mel fenaert" userId="377dea76bb7355c0" providerId="LiveId" clId="{747C8E2E-4E7E-BD42-9D4F-0B1A5777B052}" dt="2023-07-10T14:27:20.635" v="31" actId="2696"/>
        <pc:sldMkLst>
          <pc:docMk/>
          <pc:sldMk cId="3901866508" sldId="278"/>
        </pc:sldMkLst>
      </pc:sldChg>
    </pc:docChg>
  </pc:docChgLst>
  <pc:docChgLst>
    <pc:chgData name="mel fenaert" userId="377dea76bb7355c0" providerId="LiveId" clId="{5DC0EFAD-1D94-4CCD-98DB-A06BA9D76DD6}"/>
    <pc:docChg chg="undo custSel addSld modSld sldOrd">
      <pc:chgData name="mel fenaert" userId="377dea76bb7355c0" providerId="LiveId" clId="{5DC0EFAD-1D94-4CCD-98DB-A06BA9D76DD6}" dt="2023-05-29T10:23:16.424" v="437" actId="1038"/>
      <pc:docMkLst>
        <pc:docMk/>
      </pc:docMkLst>
      <pc:sldChg chg="modSp mod">
        <pc:chgData name="mel fenaert" userId="377dea76bb7355c0" providerId="LiveId" clId="{5DC0EFAD-1D94-4CCD-98DB-A06BA9D76DD6}" dt="2023-05-29T09:53:57.825" v="353" actId="1035"/>
        <pc:sldMkLst>
          <pc:docMk/>
          <pc:sldMk cId="2975618025" sldId="272"/>
        </pc:sldMkLst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2" creationId="{FB844975-75B5-5171-75F9-433E52A7669A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9" creationId="{7A1B77AD-160E-329F-A5FE-BCA849E5A76A}"/>
          </ac:spMkLst>
        </pc:spChg>
        <pc:spChg chg="mod">
          <ac:chgData name="mel fenaert" userId="377dea76bb7355c0" providerId="LiveId" clId="{5DC0EFAD-1D94-4CCD-98DB-A06BA9D76DD6}" dt="2023-05-29T09:06:10.194" v="297" actId="20577"/>
          <ac:spMkLst>
            <pc:docMk/>
            <pc:sldMk cId="2975618025" sldId="272"/>
            <ac:spMk id="12" creationId="{05EC729C-8C33-D459-96C3-6515DFB44781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4" creationId="{CB2D3FF5-C382-B43A-3949-CF588CED8A8B}"/>
          </ac:spMkLst>
        </pc:spChg>
        <pc:spChg chg="mod">
          <ac:chgData name="mel fenaert" userId="377dea76bb7355c0" providerId="LiveId" clId="{5DC0EFAD-1D94-4CCD-98DB-A06BA9D76DD6}" dt="2023-05-29T09:50:05.904" v="298" actId="20577"/>
          <ac:spMkLst>
            <pc:docMk/>
            <pc:sldMk cId="2975618025" sldId="272"/>
            <ac:spMk id="15" creationId="{C7EE40B6-26E3-21DF-6C64-9A4B367BB3AF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72" creationId="{63831074-F530-43BD-B39E-107CA35EEF76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74" creationId="{B2EDB73C-AFE1-4F30-9310-6518D24004BA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75" creationId="{D9B20724-F496-4F54-B63C-1BDBBF7ECE85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76" creationId="{851591D8-E4A7-42CA-8CDE-EFAB316A371C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77" creationId="{F44955D2-C278-4FF7-9A5E-48407BFFD391}"/>
          </ac:spMkLst>
        </pc:spChg>
        <pc:spChg chg="mod">
          <ac:chgData name="mel fenaert" userId="377dea76bb7355c0" providerId="LiveId" clId="{5DC0EFAD-1D94-4CCD-98DB-A06BA9D76DD6}" dt="2023-05-29T09:53:57.825" v="353" actId="1035"/>
          <ac:spMkLst>
            <pc:docMk/>
            <pc:sldMk cId="2975618025" sldId="272"/>
            <ac:spMk id="89" creationId="{DEFC2D6E-FDA1-4B68-A340-0084D1AE003C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32" creationId="{2917EFAC-C005-4729-BC20-1DECCCE5357E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34" creationId="{02D7240B-8637-4983-82A0-DF478AC36795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35" creationId="{C75282D6-1F46-4A3C-9B8E-D2CCCEFDF9A8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36" creationId="{43AC7900-D891-4C7C-8A42-6F3C82032FEC}"/>
          </ac:spMkLst>
        </pc:spChg>
        <pc:spChg chg="mod">
          <ac:chgData name="mel fenaert" userId="377dea76bb7355c0" providerId="LiveId" clId="{5DC0EFAD-1D94-4CCD-98DB-A06BA9D76DD6}" dt="2023-05-29T09:53:54.817" v="352" actId="1035"/>
          <ac:spMkLst>
            <pc:docMk/>
            <pc:sldMk cId="2975618025" sldId="272"/>
            <ac:spMk id="137" creationId="{61B4D672-F671-4B5C-A6D8-7B00CD43A15E}"/>
          </ac:spMkLst>
        </pc:spChg>
        <pc:picChg chg="mod">
          <ac:chgData name="mel fenaert" userId="377dea76bb7355c0" providerId="LiveId" clId="{5DC0EFAD-1D94-4CCD-98DB-A06BA9D76DD6}" dt="2023-05-29T09:53:57.825" v="353" actId="1035"/>
          <ac:picMkLst>
            <pc:docMk/>
            <pc:sldMk cId="2975618025" sldId="272"/>
            <ac:picMk id="18" creationId="{62AFB271-0D45-BBA0-7E7F-EF14BEA6A064}"/>
          </ac:picMkLst>
        </pc:picChg>
        <pc:picChg chg="mod">
          <ac:chgData name="mel fenaert" userId="377dea76bb7355c0" providerId="LiveId" clId="{5DC0EFAD-1D94-4CCD-98DB-A06BA9D76DD6}" dt="2023-05-29T09:53:54.817" v="352" actId="1035"/>
          <ac:picMkLst>
            <pc:docMk/>
            <pc:sldMk cId="2975618025" sldId="272"/>
            <ac:picMk id="20" creationId="{D32BCFD4-9D50-5AC5-C318-E61F11498A5A}"/>
          </ac:picMkLst>
        </pc:picChg>
        <pc:picChg chg="mod">
          <ac:chgData name="mel fenaert" userId="377dea76bb7355c0" providerId="LiveId" clId="{5DC0EFAD-1D94-4CCD-98DB-A06BA9D76DD6}" dt="2023-05-29T09:53:54.817" v="352" actId="1035"/>
          <ac:picMkLst>
            <pc:docMk/>
            <pc:sldMk cId="2975618025" sldId="272"/>
            <ac:picMk id="21" creationId="{440F67EB-9FC8-8650-808D-A28FEC29B52F}"/>
          </ac:picMkLst>
        </pc:picChg>
        <pc:picChg chg="mod">
          <ac:chgData name="mel fenaert" userId="377dea76bb7355c0" providerId="LiveId" clId="{5DC0EFAD-1D94-4CCD-98DB-A06BA9D76DD6}" dt="2023-05-29T09:53:54.817" v="352" actId="1035"/>
          <ac:picMkLst>
            <pc:docMk/>
            <pc:sldMk cId="2975618025" sldId="272"/>
            <ac:picMk id="22" creationId="{B8F009F8-69B1-3A96-8F0A-427B7845A34C}"/>
          </ac:picMkLst>
        </pc:picChg>
        <pc:picChg chg="mod">
          <ac:chgData name="mel fenaert" userId="377dea76bb7355c0" providerId="LiveId" clId="{5DC0EFAD-1D94-4CCD-98DB-A06BA9D76DD6}" dt="2023-05-29T09:53:54.817" v="352" actId="1035"/>
          <ac:picMkLst>
            <pc:docMk/>
            <pc:sldMk cId="2975618025" sldId="272"/>
            <ac:picMk id="32" creationId="{E4849EF9-1C09-C5A5-BE24-AD3DBDA2A296}"/>
          </ac:picMkLst>
        </pc:picChg>
        <pc:picChg chg="mod">
          <ac:chgData name="mel fenaert" userId="377dea76bb7355c0" providerId="LiveId" clId="{5DC0EFAD-1D94-4CCD-98DB-A06BA9D76DD6}" dt="2023-05-29T09:53:57.825" v="353" actId="1035"/>
          <ac:picMkLst>
            <pc:docMk/>
            <pc:sldMk cId="2975618025" sldId="272"/>
            <ac:picMk id="35" creationId="{06911272-4989-E081-7678-59E65452990D}"/>
          </ac:picMkLst>
        </pc:picChg>
        <pc:cxnChg chg="mod">
          <ac:chgData name="mel fenaert" userId="377dea76bb7355c0" providerId="LiveId" clId="{5DC0EFAD-1D94-4CCD-98DB-A06BA9D76DD6}" dt="2023-05-29T09:53:57.825" v="353" actId="1035"/>
          <ac:cxnSpMkLst>
            <pc:docMk/>
            <pc:sldMk cId="2975618025" sldId="272"/>
            <ac:cxnSpMk id="73" creationId="{982D046F-9185-4812-B229-7139BAF22282}"/>
          </ac:cxnSpMkLst>
        </pc:cxnChg>
        <pc:cxnChg chg="mod">
          <ac:chgData name="mel fenaert" userId="377dea76bb7355c0" providerId="LiveId" clId="{5DC0EFAD-1D94-4CCD-98DB-A06BA9D76DD6}" dt="2023-05-29T09:53:57.825" v="353" actId="1035"/>
          <ac:cxnSpMkLst>
            <pc:docMk/>
            <pc:sldMk cId="2975618025" sldId="272"/>
            <ac:cxnSpMk id="78" creationId="{7184B557-7F9B-4CDF-958A-6A9A31D5B347}"/>
          </ac:cxnSpMkLst>
        </pc:cxnChg>
        <pc:cxnChg chg="mod">
          <ac:chgData name="mel fenaert" userId="377dea76bb7355c0" providerId="LiveId" clId="{5DC0EFAD-1D94-4CCD-98DB-A06BA9D76DD6}" dt="2023-05-29T09:53:54.817" v="352" actId="1035"/>
          <ac:cxnSpMkLst>
            <pc:docMk/>
            <pc:sldMk cId="2975618025" sldId="272"/>
            <ac:cxnSpMk id="133" creationId="{C4B5280D-BD94-4D20-A63F-E647F473358B}"/>
          </ac:cxnSpMkLst>
        </pc:cxnChg>
        <pc:cxnChg chg="mod">
          <ac:chgData name="mel fenaert" userId="377dea76bb7355c0" providerId="LiveId" clId="{5DC0EFAD-1D94-4CCD-98DB-A06BA9D76DD6}" dt="2023-05-29T09:53:54.817" v="352" actId="1035"/>
          <ac:cxnSpMkLst>
            <pc:docMk/>
            <pc:sldMk cId="2975618025" sldId="272"/>
            <ac:cxnSpMk id="138" creationId="{F87934F9-5B58-4271-A68D-23714897DE03}"/>
          </ac:cxnSpMkLst>
        </pc:cxnChg>
      </pc:sldChg>
      <pc:sldChg chg="modSp mod">
        <pc:chgData name="mel fenaert" userId="377dea76bb7355c0" providerId="LiveId" clId="{5DC0EFAD-1D94-4CCD-98DB-A06BA9D76DD6}" dt="2023-05-29T09:53:46.058" v="349" actId="1035"/>
        <pc:sldMkLst>
          <pc:docMk/>
          <pc:sldMk cId="2809929124" sldId="273"/>
        </pc:sldMkLst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2" creationId="{FB844975-75B5-5171-75F9-433E52A7669A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9" creationId="{7A1B77AD-160E-329F-A5FE-BCA849E5A76A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4" creationId="{CB2D3FF5-C382-B43A-3949-CF588CED8A8B}"/>
          </ac:spMkLst>
        </pc:spChg>
        <pc:spChg chg="mod">
          <ac:chgData name="mel fenaert" userId="377dea76bb7355c0" providerId="LiveId" clId="{5DC0EFAD-1D94-4CCD-98DB-A06BA9D76DD6}" dt="2023-05-29T08:57:13.067" v="294" actId="20577"/>
          <ac:spMkLst>
            <pc:docMk/>
            <pc:sldMk cId="2809929124" sldId="273"/>
            <ac:spMk id="16" creationId="{2BD9FA3C-274A-CD96-C0EC-94B17DE395D8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72" creationId="{63831074-F530-43BD-B39E-107CA35EEF76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74" creationId="{B2EDB73C-AFE1-4F30-9310-6518D24004BA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75" creationId="{D9B20724-F496-4F54-B63C-1BDBBF7ECE85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76" creationId="{851591D8-E4A7-42CA-8CDE-EFAB316A371C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77" creationId="{F44955D2-C278-4FF7-9A5E-48407BFFD391}"/>
          </ac:spMkLst>
        </pc:spChg>
        <pc:spChg chg="mod">
          <ac:chgData name="mel fenaert" userId="377dea76bb7355c0" providerId="LiveId" clId="{5DC0EFAD-1D94-4CCD-98DB-A06BA9D76DD6}" dt="2023-05-29T09:53:46.058" v="349" actId="1035"/>
          <ac:spMkLst>
            <pc:docMk/>
            <pc:sldMk cId="2809929124" sldId="273"/>
            <ac:spMk id="89" creationId="{DEFC2D6E-FDA1-4B68-A340-0084D1AE003C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32" creationId="{2917EFAC-C005-4729-BC20-1DECCCE5357E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34" creationId="{02D7240B-8637-4983-82A0-DF478AC36795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35" creationId="{C75282D6-1F46-4A3C-9B8E-D2CCCEFDF9A8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36" creationId="{43AC7900-D891-4C7C-8A42-6F3C82032FEC}"/>
          </ac:spMkLst>
        </pc:spChg>
        <pc:spChg chg="mod">
          <ac:chgData name="mel fenaert" userId="377dea76bb7355c0" providerId="LiveId" clId="{5DC0EFAD-1D94-4CCD-98DB-A06BA9D76DD6}" dt="2023-05-29T09:53:43.266" v="348" actId="1035"/>
          <ac:spMkLst>
            <pc:docMk/>
            <pc:sldMk cId="2809929124" sldId="273"/>
            <ac:spMk id="137" creationId="{61B4D672-F671-4B5C-A6D8-7B00CD43A15E}"/>
          </ac:spMkLst>
        </pc:spChg>
        <pc:picChg chg="mod">
          <ac:chgData name="mel fenaert" userId="377dea76bb7355c0" providerId="LiveId" clId="{5DC0EFAD-1D94-4CCD-98DB-A06BA9D76DD6}" dt="2023-05-29T09:53:46.058" v="349" actId="1035"/>
          <ac:picMkLst>
            <pc:docMk/>
            <pc:sldMk cId="2809929124" sldId="273"/>
            <ac:picMk id="4" creationId="{61EC04C7-99F6-9715-18A5-A062688D8A38}"/>
          </ac:picMkLst>
        </pc:picChg>
        <pc:picChg chg="mod">
          <ac:chgData name="mel fenaert" userId="377dea76bb7355c0" providerId="LiveId" clId="{5DC0EFAD-1D94-4CCD-98DB-A06BA9D76DD6}" dt="2023-05-29T09:53:43.266" v="348" actId="1035"/>
          <ac:picMkLst>
            <pc:docMk/>
            <pc:sldMk cId="2809929124" sldId="273"/>
            <ac:picMk id="6" creationId="{27F6E937-4058-FCCA-87DF-A95614A56AE1}"/>
          </ac:picMkLst>
        </pc:picChg>
        <pc:picChg chg="mod">
          <ac:chgData name="mel fenaert" userId="377dea76bb7355c0" providerId="LiveId" clId="{5DC0EFAD-1D94-4CCD-98DB-A06BA9D76DD6}" dt="2023-05-29T09:53:46.058" v="349" actId="1035"/>
          <ac:picMkLst>
            <pc:docMk/>
            <pc:sldMk cId="2809929124" sldId="273"/>
            <ac:picMk id="7" creationId="{718E7041-40FC-B938-86BB-0D48847D4034}"/>
          </ac:picMkLst>
        </pc:picChg>
        <pc:picChg chg="mod">
          <ac:chgData name="mel fenaert" userId="377dea76bb7355c0" providerId="LiveId" clId="{5DC0EFAD-1D94-4CCD-98DB-A06BA9D76DD6}" dt="2023-05-29T09:53:43.266" v="348" actId="1035"/>
          <ac:picMkLst>
            <pc:docMk/>
            <pc:sldMk cId="2809929124" sldId="273"/>
            <ac:picMk id="8" creationId="{1C1EABE5-6C77-1187-D6F4-D84C8CD20748}"/>
          </ac:picMkLst>
        </pc:picChg>
        <pc:picChg chg="mod">
          <ac:chgData name="mel fenaert" userId="377dea76bb7355c0" providerId="LiveId" clId="{5DC0EFAD-1D94-4CCD-98DB-A06BA9D76DD6}" dt="2023-05-29T09:53:43.266" v="348" actId="1035"/>
          <ac:picMkLst>
            <pc:docMk/>
            <pc:sldMk cId="2809929124" sldId="273"/>
            <ac:picMk id="20" creationId="{D5BDF611-B0A9-279B-E197-927C47EA106C}"/>
          </ac:picMkLst>
        </pc:picChg>
        <pc:picChg chg="mod">
          <ac:chgData name="mel fenaert" userId="377dea76bb7355c0" providerId="LiveId" clId="{5DC0EFAD-1D94-4CCD-98DB-A06BA9D76DD6}" dt="2023-05-29T09:53:46.058" v="349" actId="1035"/>
          <ac:picMkLst>
            <pc:docMk/>
            <pc:sldMk cId="2809929124" sldId="273"/>
            <ac:picMk id="23" creationId="{65E8A2A5-2FA1-211C-A187-C95D48E1E5E2}"/>
          </ac:picMkLst>
        </pc:picChg>
        <pc:cxnChg chg="mod">
          <ac:chgData name="mel fenaert" userId="377dea76bb7355c0" providerId="LiveId" clId="{5DC0EFAD-1D94-4CCD-98DB-A06BA9D76DD6}" dt="2023-05-29T09:53:46.058" v="349" actId="1035"/>
          <ac:cxnSpMkLst>
            <pc:docMk/>
            <pc:sldMk cId="2809929124" sldId="273"/>
            <ac:cxnSpMk id="73" creationId="{982D046F-9185-4812-B229-7139BAF22282}"/>
          </ac:cxnSpMkLst>
        </pc:cxnChg>
        <pc:cxnChg chg="mod">
          <ac:chgData name="mel fenaert" userId="377dea76bb7355c0" providerId="LiveId" clId="{5DC0EFAD-1D94-4CCD-98DB-A06BA9D76DD6}" dt="2023-05-29T09:53:46.058" v="349" actId="1035"/>
          <ac:cxnSpMkLst>
            <pc:docMk/>
            <pc:sldMk cId="2809929124" sldId="273"/>
            <ac:cxnSpMk id="78" creationId="{7184B557-7F9B-4CDF-958A-6A9A31D5B347}"/>
          </ac:cxnSpMkLst>
        </pc:cxnChg>
        <pc:cxnChg chg="mod">
          <ac:chgData name="mel fenaert" userId="377dea76bb7355c0" providerId="LiveId" clId="{5DC0EFAD-1D94-4CCD-98DB-A06BA9D76DD6}" dt="2023-05-29T09:53:43.266" v="348" actId="1035"/>
          <ac:cxnSpMkLst>
            <pc:docMk/>
            <pc:sldMk cId="2809929124" sldId="273"/>
            <ac:cxnSpMk id="133" creationId="{C4B5280D-BD94-4D20-A63F-E647F473358B}"/>
          </ac:cxnSpMkLst>
        </pc:cxnChg>
        <pc:cxnChg chg="mod">
          <ac:chgData name="mel fenaert" userId="377dea76bb7355c0" providerId="LiveId" clId="{5DC0EFAD-1D94-4CCD-98DB-A06BA9D76DD6}" dt="2023-05-29T09:53:43.266" v="348" actId="1035"/>
          <ac:cxnSpMkLst>
            <pc:docMk/>
            <pc:sldMk cId="2809929124" sldId="273"/>
            <ac:cxnSpMk id="138" creationId="{F87934F9-5B58-4271-A68D-23714897DE03}"/>
          </ac:cxnSpMkLst>
        </pc:cxnChg>
      </pc:sldChg>
      <pc:sldChg chg="modSp mod">
        <pc:chgData name="mel fenaert" userId="377dea76bb7355c0" providerId="LiveId" clId="{5DC0EFAD-1D94-4CCD-98DB-A06BA9D76DD6}" dt="2023-05-29T10:23:16.424" v="437" actId="1038"/>
        <pc:sldMkLst>
          <pc:docMk/>
          <pc:sldMk cId="295984718" sldId="276"/>
        </pc:sldMkLst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2" creationId="{FB844975-75B5-5171-75F9-433E52A7669A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9" creationId="{7A1B77AD-160E-329F-A5FE-BCA849E5A76A}"/>
          </ac:spMkLst>
        </pc:spChg>
        <pc:spChg chg="mod">
          <ac:chgData name="mel fenaert" userId="377dea76bb7355c0" providerId="LiveId" clId="{5DC0EFAD-1D94-4CCD-98DB-A06BA9D76DD6}" dt="2023-05-29T08:47:53.089" v="241" actId="1076"/>
          <ac:spMkLst>
            <pc:docMk/>
            <pc:sldMk cId="295984718" sldId="276"/>
            <ac:spMk id="11" creationId="{7D273B52-701C-4387-A04C-8E3E9ABD4B7D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4" creationId="{CB2D3FF5-C382-B43A-3949-CF588CED8A8B}"/>
          </ac:spMkLst>
        </pc:spChg>
        <pc:spChg chg="mod">
          <ac:chgData name="mel fenaert" userId="377dea76bb7355c0" providerId="LiveId" clId="{5DC0EFAD-1D94-4CCD-98DB-A06BA9D76DD6}" dt="2023-05-29T10:23:16.424" v="437" actId="1038"/>
          <ac:spMkLst>
            <pc:docMk/>
            <pc:sldMk cId="295984718" sldId="276"/>
            <ac:spMk id="16" creationId="{2BD9FA3C-274A-CD96-C0EC-94B17DE395D8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72" creationId="{63831074-F530-43BD-B39E-107CA35EEF76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74" creationId="{B2EDB73C-AFE1-4F30-9310-6518D24004BA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75" creationId="{D9B20724-F496-4F54-B63C-1BDBBF7ECE85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76" creationId="{851591D8-E4A7-42CA-8CDE-EFAB316A371C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77" creationId="{F44955D2-C278-4FF7-9A5E-48407BFFD391}"/>
          </ac:spMkLst>
        </pc:spChg>
        <pc:spChg chg="mod">
          <ac:chgData name="mel fenaert" userId="377dea76bb7355c0" providerId="LiveId" clId="{5DC0EFAD-1D94-4CCD-98DB-A06BA9D76DD6}" dt="2023-05-29T09:53:34.842" v="345" actId="1035"/>
          <ac:spMkLst>
            <pc:docMk/>
            <pc:sldMk cId="295984718" sldId="276"/>
            <ac:spMk id="89" creationId="{DEFC2D6E-FDA1-4B68-A340-0084D1AE003C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32" creationId="{2917EFAC-C005-4729-BC20-1DECCCE5357E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34" creationId="{02D7240B-8637-4983-82A0-DF478AC36795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35" creationId="{C75282D6-1F46-4A3C-9B8E-D2CCCEFDF9A8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36" creationId="{43AC7900-D891-4C7C-8A42-6F3C82032FEC}"/>
          </ac:spMkLst>
        </pc:spChg>
        <pc:spChg chg="mod">
          <ac:chgData name="mel fenaert" userId="377dea76bb7355c0" providerId="LiveId" clId="{5DC0EFAD-1D94-4CCD-98DB-A06BA9D76DD6}" dt="2023-05-29T09:53:28.138" v="344" actId="1035"/>
          <ac:spMkLst>
            <pc:docMk/>
            <pc:sldMk cId="295984718" sldId="276"/>
            <ac:spMk id="137" creationId="{61B4D672-F671-4B5C-A6D8-7B00CD43A15E}"/>
          </ac:spMkLst>
        </pc:spChg>
        <pc:spChg chg="mod">
          <ac:chgData name="mel fenaert" userId="377dea76bb7355c0" providerId="LiveId" clId="{5DC0EFAD-1D94-4CCD-98DB-A06BA9D76DD6}" dt="2023-05-29T08:49:38.034" v="293" actId="20577"/>
          <ac:spMkLst>
            <pc:docMk/>
            <pc:sldMk cId="295984718" sldId="276"/>
            <ac:spMk id="209" creationId="{7532F742-2103-4B74-BBE8-9262EB15A5A8}"/>
          </ac:spMkLst>
        </pc:spChg>
        <pc:picChg chg="mod">
          <ac:chgData name="mel fenaert" userId="377dea76bb7355c0" providerId="LiveId" clId="{5DC0EFAD-1D94-4CCD-98DB-A06BA9D76DD6}" dt="2023-05-29T09:53:34.842" v="345" actId="1035"/>
          <ac:picMkLst>
            <pc:docMk/>
            <pc:sldMk cId="295984718" sldId="276"/>
            <ac:picMk id="4" creationId="{61EC04C7-99F6-9715-18A5-A062688D8A38}"/>
          </ac:picMkLst>
        </pc:picChg>
        <pc:picChg chg="mod">
          <ac:chgData name="mel fenaert" userId="377dea76bb7355c0" providerId="LiveId" clId="{5DC0EFAD-1D94-4CCD-98DB-A06BA9D76DD6}" dt="2023-05-29T09:53:28.138" v="344" actId="1035"/>
          <ac:picMkLst>
            <pc:docMk/>
            <pc:sldMk cId="295984718" sldId="276"/>
            <ac:picMk id="8" creationId="{1C1EABE5-6C77-1187-D6F4-D84C8CD20748}"/>
          </ac:picMkLst>
        </pc:picChg>
        <pc:picChg chg="mod">
          <ac:chgData name="mel fenaert" userId="377dea76bb7355c0" providerId="LiveId" clId="{5DC0EFAD-1D94-4CCD-98DB-A06BA9D76DD6}" dt="2023-05-29T09:53:28.138" v="344" actId="1035"/>
          <ac:picMkLst>
            <pc:docMk/>
            <pc:sldMk cId="295984718" sldId="276"/>
            <ac:picMk id="20" creationId="{D5BDF611-B0A9-279B-E197-927C47EA106C}"/>
          </ac:picMkLst>
        </pc:picChg>
        <pc:picChg chg="mod">
          <ac:chgData name="mel fenaert" userId="377dea76bb7355c0" providerId="LiveId" clId="{5DC0EFAD-1D94-4CCD-98DB-A06BA9D76DD6}" dt="2023-05-29T09:53:34.842" v="345" actId="1035"/>
          <ac:picMkLst>
            <pc:docMk/>
            <pc:sldMk cId="295984718" sldId="276"/>
            <ac:picMk id="23" creationId="{65E8A2A5-2FA1-211C-A187-C95D48E1E5E2}"/>
          </ac:picMkLst>
        </pc:picChg>
        <pc:cxnChg chg="mod">
          <ac:chgData name="mel fenaert" userId="377dea76bb7355c0" providerId="LiveId" clId="{5DC0EFAD-1D94-4CCD-98DB-A06BA9D76DD6}" dt="2023-05-29T09:53:34.842" v="345" actId="1035"/>
          <ac:cxnSpMkLst>
            <pc:docMk/>
            <pc:sldMk cId="295984718" sldId="276"/>
            <ac:cxnSpMk id="73" creationId="{982D046F-9185-4812-B229-7139BAF22282}"/>
          </ac:cxnSpMkLst>
        </pc:cxnChg>
        <pc:cxnChg chg="mod">
          <ac:chgData name="mel fenaert" userId="377dea76bb7355c0" providerId="LiveId" clId="{5DC0EFAD-1D94-4CCD-98DB-A06BA9D76DD6}" dt="2023-05-29T09:53:34.842" v="345" actId="1035"/>
          <ac:cxnSpMkLst>
            <pc:docMk/>
            <pc:sldMk cId="295984718" sldId="276"/>
            <ac:cxnSpMk id="78" creationId="{7184B557-7F9B-4CDF-958A-6A9A31D5B347}"/>
          </ac:cxnSpMkLst>
        </pc:cxnChg>
        <pc:cxnChg chg="mod">
          <ac:chgData name="mel fenaert" userId="377dea76bb7355c0" providerId="LiveId" clId="{5DC0EFAD-1D94-4CCD-98DB-A06BA9D76DD6}" dt="2023-05-29T09:53:28.138" v="344" actId="1035"/>
          <ac:cxnSpMkLst>
            <pc:docMk/>
            <pc:sldMk cId="295984718" sldId="276"/>
            <ac:cxnSpMk id="133" creationId="{C4B5280D-BD94-4D20-A63F-E647F473358B}"/>
          </ac:cxnSpMkLst>
        </pc:cxnChg>
        <pc:cxnChg chg="mod">
          <ac:chgData name="mel fenaert" userId="377dea76bb7355c0" providerId="LiveId" clId="{5DC0EFAD-1D94-4CCD-98DB-A06BA9D76DD6}" dt="2023-05-29T09:53:28.138" v="344" actId="1035"/>
          <ac:cxnSpMkLst>
            <pc:docMk/>
            <pc:sldMk cId="295984718" sldId="276"/>
            <ac:cxnSpMk id="138" creationId="{F87934F9-5B58-4271-A68D-23714897DE03}"/>
          </ac:cxnSpMkLst>
        </pc:cxnChg>
      </pc:sldChg>
      <pc:sldChg chg="addSp delSp modSp add mod ord">
        <pc:chgData name="mel fenaert" userId="377dea76bb7355c0" providerId="LiveId" clId="{5DC0EFAD-1D94-4CCD-98DB-A06BA9D76DD6}" dt="2023-05-29T09:56:30.662" v="374" actId="14734"/>
        <pc:sldMkLst>
          <pc:docMk/>
          <pc:sldMk cId="3901866508" sldId="278"/>
        </pc:sldMkLst>
        <pc:spChg chg="add del">
          <ac:chgData name="mel fenaert" userId="377dea76bb7355c0" providerId="LiveId" clId="{5DC0EFAD-1D94-4CCD-98DB-A06BA9D76DD6}" dt="2023-05-29T09:51:35.024" v="307" actId="478"/>
          <ac:spMkLst>
            <pc:docMk/>
            <pc:sldMk cId="3901866508" sldId="278"/>
            <ac:spMk id="2" creationId="{FB844975-75B5-5171-75F9-433E52A7669A}"/>
          </ac:spMkLst>
        </pc:spChg>
        <pc:spChg chg="add del">
          <ac:chgData name="mel fenaert" userId="377dea76bb7355c0" providerId="LiveId" clId="{5DC0EFAD-1D94-4CCD-98DB-A06BA9D76DD6}" dt="2023-05-29T09:51:35.024" v="307" actId="478"/>
          <ac:spMkLst>
            <pc:docMk/>
            <pc:sldMk cId="3901866508" sldId="278"/>
            <ac:spMk id="3" creationId="{BC381D00-527C-4A6A-9503-0250F657C844}"/>
          </ac:spMkLst>
        </pc:spChg>
        <pc:spChg chg="del">
          <ac:chgData name="mel fenaert" userId="377dea76bb7355c0" providerId="LiveId" clId="{5DC0EFAD-1D94-4CCD-98DB-A06BA9D76DD6}" dt="2023-05-29T09:51:24.278" v="303" actId="478"/>
          <ac:spMkLst>
            <pc:docMk/>
            <pc:sldMk cId="3901866508" sldId="278"/>
            <ac:spMk id="9" creationId="{7A1B77AD-160E-329F-A5FE-BCA849E5A76A}"/>
          </ac:spMkLst>
        </pc:spChg>
        <pc:spChg chg="del">
          <ac:chgData name="mel fenaert" userId="377dea76bb7355c0" providerId="LiveId" clId="{5DC0EFAD-1D94-4CCD-98DB-A06BA9D76DD6}" dt="2023-05-29T09:51:24.278" v="303" actId="478"/>
          <ac:spMkLst>
            <pc:docMk/>
            <pc:sldMk cId="3901866508" sldId="278"/>
            <ac:spMk id="10" creationId="{64680613-558A-B4CE-F538-81F336E09739}"/>
          </ac:spMkLst>
        </pc:spChg>
        <pc:spChg chg="del">
          <ac:chgData name="mel fenaert" userId="377dea76bb7355c0" providerId="LiveId" clId="{5DC0EFAD-1D94-4CCD-98DB-A06BA9D76DD6}" dt="2023-05-29T09:51:25.975" v="304" actId="478"/>
          <ac:spMkLst>
            <pc:docMk/>
            <pc:sldMk cId="3901866508" sldId="278"/>
            <ac:spMk id="11" creationId="{7D273B52-701C-4387-A04C-8E3E9ABD4B7D}"/>
          </ac:spMkLst>
        </pc:spChg>
        <pc:spChg chg="del">
          <ac:chgData name="mel fenaert" userId="377dea76bb7355c0" providerId="LiveId" clId="{5DC0EFAD-1D94-4CCD-98DB-A06BA9D76DD6}" dt="2023-05-29T09:51:22.622" v="302" actId="478"/>
          <ac:spMkLst>
            <pc:docMk/>
            <pc:sldMk cId="3901866508" sldId="278"/>
            <ac:spMk id="12" creationId="{05EC729C-8C33-D459-96C3-6515DFB44781}"/>
          </ac:spMkLst>
        </pc:spChg>
        <pc:spChg chg="del">
          <ac:chgData name="mel fenaert" userId="377dea76bb7355c0" providerId="LiveId" clId="{5DC0EFAD-1D94-4CCD-98DB-A06BA9D76DD6}" dt="2023-05-29T09:51:22.622" v="302" actId="478"/>
          <ac:spMkLst>
            <pc:docMk/>
            <pc:sldMk cId="3901866508" sldId="278"/>
            <ac:spMk id="13" creationId="{0CEA4732-856A-1898-6C76-D4ACEA87EEE1}"/>
          </ac:spMkLst>
        </pc:spChg>
        <pc:spChg chg="add del">
          <ac:chgData name="mel fenaert" userId="377dea76bb7355c0" providerId="LiveId" clId="{5DC0EFAD-1D94-4CCD-98DB-A06BA9D76DD6}" dt="2023-05-29T09:51:35.024" v="307" actId="478"/>
          <ac:spMkLst>
            <pc:docMk/>
            <pc:sldMk cId="3901866508" sldId="278"/>
            <ac:spMk id="14" creationId="{CB2D3FF5-C382-B43A-3949-CF588CED8A8B}"/>
          </ac:spMkLst>
        </pc:spChg>
        <pc:spChg chg="add del">
          <ac:chgData name="mel fenaert" userId="377dea76bb7355c0" providerId="LiveId" clId="{5DC0EFAD-1D94-4CCD-98DB-A06BA9D76DD6}" dt="2023-05-29T09:51:35.024" v="307" actId="478"/>
          <ac:spMkLst>
            <pc:docMk/>
            <pc:sldMk cId="3901866508" sldId="278"/>
            <ac:spMk id="15" creationId="{C7EE40B6-26E3-21DF-6C64-9A4B367BB3AF}"/>
          </ac:spMkLst>
        </pc:spChg>
        <pc:spChg chg="add del">
          <ac:chgData name="mel fenaert" userId="377dea76bb7355c0" providerId="LiveId" clId="{5DC0EFAD-1D94-4CCD-98DB-A06BA9D76DD6}" dt="2023-05-29T09:51:35.024" v="307" actId="478"/>
          <ac:spMkLst>
            <pc:docMk/>
            <pc:sldMk cId="3901866508" sldId="278"/>
            <ac:spMk id="16" creationId="{2BD9FA3C-274A-CD96-C0EC-94B17DE395D8}"/>
          </ac:spMkLst>
        </pc:spChg>
        <pc:spChg chg="del">
          <ac:chgData name="mel fenaert" userId="377dea76bb7355c0" providerId="LiveId" clId="{5DC0EFAD-1D94-4CCD-98DB-A06BA9D76DD6}" dt="2023-05-29T09:51:24.278" v="303" actId="478"/>
          <ac:spMkLst>
            <pc:docMk/>
            <pc:sldMk cId="3901866508" sldId="278"/>
            <ac:spMk id="70" creationId="{C5C922EE-CD55-454D-94DB-069A77C79CFA}"/>
          </ac:spMkLst>
        </pc:spChg>
        <pc:spChg chg="mod">
          <ac:chgData name="mel fenaert" userId="377dea76bb7355c0" providerId="LiveId" clId="{5DC0EFAD-1D94-4CCD-98DB-A06BA9D76DD6}" dt="2023-05-29T09:53:07.502" v="341" actId="1035"/>
          <ac:spMkLst>
            <pc:docMk/>
            <pc:sldMk cId="3901866508" sldId="278"/>
            <ac:spMk id="72" creationId="{63831074-F530-43BD-B39E-107CA35EEF76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74" creationId="{B2EDB73C-AFE1-4F30-9310-6518D24004BA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75" creationId="{D9B20724-F496-4F54-B63C-1BDBBF7ECE85}"/>
          </ac:spMkLst>
        </pc:spChg>
        <pc:spChg chg="del">
          <ac:chgData name="mel fenaert" userId="377dea76bb7355c0" providerId="LiveId" clId="{5DC0EFAD-1D94-4CCD-98DB-A06BA9D76DD6}" dt="2023-05-29T09:52:40.055" v="331" actId="478"/>
          <ac:spMkLst>
            <pc:docMk/>
            <pc:sldMk cId="3901866508" sldId="278"/>
            <ac:spMk id="76" creationId="{851591D8-E4A7-42CA-8CDE-EFAB316A371C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77" creationId="{F44955D2-C278-4FF7-9A5E-48407BFFD391}"/>
          </ac:spMkLst>
        </pc:spChg>
        <pc:spChg chg="topLvl">
          <ac:chgData name="mel fenaert" userId="377dea76bb7355c0" providerId="LiveId" clId="{5DC0EFAD-1D94-4CCD-98DB-A06BA9D76DD6}" dt="2023-05-29T09:52:43.495" v="332" actId="478"/>
          <ac:spMkLst>
            <pc:docMk/>
            <pc:sldMk cId="3901866508" sldId="278"/>
            <ac:spMk id="80" creationId="{F775954D-2F75-4189-A38E-15069B7AC428}"/>
          </ac:spMkLst>
        </pc:spChg>
        <pc:spChg chg="del">
          <ac:chgData name="mel fenaert" userId="377dea76bb7355c0" providerId="LiveId" clId="{5DC0EFAD-1D94-4CCD-98DB-A06BA9D76DD6}" dt="2023-05-29T09:52:25.031" v="326" actId="478"/>
          <ac:spMkLst>
            <pc:docMk/>
            <pc:sldMk cId="3901866508" sldId="278"/>
            <ac:spMk id="82" creationId="{2764E094-5FF0-49DD-8449-38D1B76BFF44}"/>
          </ac:spMkLst>
        </pc:spChg>
        <pc:spChg chg="del">
          <ac:chgData name="mel fenaert" userId="377dea76bb7355c0" providerId="LiveId" clId="{5DC0EFAD-1D94-4CCD-98DB-A06BA9D76DD6}" dt="2023-05-29T09:52:36.335" v="330" actId="478"/>
          <ac:spMkLst>
            <pc:docMk/>
            <pc:sldMk cId="3901866508" sldId="278"/>
            <ac:spMk id="83" creationId="{BE0D757E-EFF5-4226-9A0E-9E23C2C2D6AA}"/>
          </ac:spMkLst>
        </pc:spChg>
        <pc:spChg chg="del topLvl">
          <ac:chgData name="mel fenaert" userId="377dea76bb7355c0" providerId="LiveId" clId="{5DC0EFAD-1D94-4CCD-98DB-A06BA9D76DD6}" dt="2023-05-29T09:52:43.495" v="332" actId="478"/>
          <ac:spMkLst>
            <pc:docMk/>
            <pc:sldMk cId="3901866508" sldId="278"/>
            <ac:spMk id="84" creationId="{A59ED50A-89E3-40C3-B987-9D6E53299874}"/>
          </ac:spMkLst>
        </pc:spChg>
        <pc:spChg chg="del">
          <ac:chgData name="mel fenaert" userId="377dea76bb7355c0" providerId="LiveId" clId="{5DC0EFAD-1D94-4CCD-98DB-A06BA9D76DD6}" dt="2023-05-29T09:52:32.775" v="329" actId="478"/>
          <ac:spMkLst>
            <pc:docMk/>
            <pc:sldMk cId="3901866508" sldId="278"/>
            <ac:spMk id="85" creationId="{2211F7D8-41AB-470C-B1CC-8C42722FA901}"/>
          </ac:spMkLst>
        </pc:spChg>
        <pc:spChg chg="del">
          <ac:chgData name="mel fenaert" userId="377dea76bb7355c0" providerId="LiveId" clId="{5DC0EFAD-1D94-4CCD-98DB-A06BA9D76DD6}" dt="2023-05-29T09:51:22.622" v="302" actId="478"/>
          <ac:spMkLst>
            <pc:docMk/>
            <pc:sldMk cId="3901866508" sldId="278"/>
            <ac:spMk id="89" creationId="{DEFC2D6E-FDA1-4B68-A340-0084D1AE003C}"/>
          </ac:spMkLst>
        </pc:spChg>
        <pc:spChg chg="mod">
          <ac:chgData name="mel fenaert" userId="377dea76bb7355c0" providerId="LiveId" clId="{5DC0EFAD-1D94-4CCD-98DB-A06BA9D76DD6}" dt="2023-05-29T09:53:02.478" v="338" actId="1037"/>
          <ac:spMkLst>
            <pc:docMk/>
            <pc:sldMk cId="3901866508" sldId="278"/>
            <ac:spMk id="132" creationId="{2917EFAC-C005-4729-BC20-1DECCCE5357E}"/>
          </ac:spMkLst>
        </pc:spChg>
        <pc:spChg chg="add del">
          <ac:chgData name="mel fenaert" userId="377dea76bb7355c0" providerId="LiveId" clId="{5DC0EFAD-1D94-4CCD-98DB-A06BA9D76DD6}" dt="2023-05-29T09:51:39.551" v="308" actId="478"/>
          <ac:spMkLst>
            <pc:docMk/>
            <pc:sldMk cId="3901866508" sldId="278"/>
            <ac:spMk id="134" creationId="{02D7240B-8637-4983-82A0-DF478AC36795}"/>
          </ac:spMkLst>
        </pc:spChg>
        <pc:spChg chg="del">
          <ac:chgData name="mel fenaert" userId="377dea76bb7355c0" providerId="LiveId" clId="{5DC0EFAD-1D94-4CCD-98DB-A06BA9D76DD6}" dt="2023-05-29T09:51:39.551" v="308" actId="478"/>
          <ac:spMkLst>
            <pc:docMk/>
            <pc:sldMk cId="3901866508" sldId="278"/>
            <ac:spMk id="135" creationId="{C75282D6-1F46-4A3C-9B8E-D2CCCEFDF9A8}"/>
          </ac:spMkLst>
        </pc:spChg>
        <pc:spChg chg="del">
          <ac:chgData name="mel fenaert" userId="377dea76bb7355c0" providerId="LiveId" clId="{5DC0EFAD-1D94-4CCD-98DB-A06BA9D76DD6}" dt="2023-05-29T09:52:55.806" v="336" actId="478"/>
          <ac:spMkLst>
            <pc:docMk/>
            <pc:sldMk cId="3901866508" sldId="278"/>
            <ac:spMk id="136" creationId="{43AC7900-D891-4C7C-8A42-6F3C82032FEC}"/>
          </ac:spMkLst>
        </pc:spChg>
        <pc:spChg chg="del">
          <ac:chgData name="mel fenaert" userId="377dea76bb7355c0" providerId="LiveId" clId="{5DC0EFAD-1D94-4CCD-98DB-A06BA9D76DD6}" dt="2023-05-29T09:52:12.367" v="321" actId="478"/>
          <ac:spMkLst>
            <pc:docMk/>
            <pc:sldMk cId="3901866508" sldId="278"/>
            <ac:spMk id="137" creationId="{61B4D672-F671-4B5C-A6D8-7B00CD43A15E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175" creationId="{1843AB03-7A3D-426D-B825-5024B7BAEFC9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176" creationId="{2810431C-2131-40CF-93B8-A8561DFEDA9C}"/>
          </ac:spMkLst>
        </pc:spChg>
        <pc:spChg chg="del">
          <ac:chgData name="mel fenaert" userId="377dea76bb7355c0" providerId="LiveId" clId="{5DC0EFAD-1D94-4CCD-98DB-A06BA9D76DD6}" dt="2023-05-29T09:52:45.286" v="333" actId="478"/>
          <ac:spMkLst>
            <pc:docMk/>
            <pc:sldMk cId="3901866508" sldId="278"/>
            <ac:spMk id="177" creationId="{5EE0F1E4-A3B0-4203-84ED-4539A0B80E65}"/>
          </ac:spMkLst>
        </pc:spChg>
        <pc:spChg chg="del">
          <ac:chgData name="mel fenaert" userId="377dea76bb7355c0" providerId="LiveId" clId="{5DC0EFAD-1D94-4CCD-98DB-A06BA9D76DD6}" dt="2023-05-29T09:52:09.479" v="320" actId="478"/>
          <ac:spMkLst>
            <pc:docMk/>
            <pc:sldMk cId="3901866508" sldId="278"/>
            <ac:spMk id="178" creationId="{8DF2651C-24C2-415C-9A43-E04381106087}"/>
          </ac:spMkLst>
        </pc:spChg>
        <pc:spChg chg="topLvl">
          <ac:chgData name="mel fenaert" userId="377dea76bb7355c0" providerId="LiveId" clId="{5DC0EFAD-1D94-4CCD-98DB-A06BA9D76DD6}" dt="2023-05-29T09:52:51.543" v="334" actId="478"/>
          <ac:spMkLst>
            <pc:docMk/>
            <pc:sldMk cId="3901866508" sldId="278"/>
            <ac:spMk id="206" creationId="{8E00B1D4-7766-4EFF-8712-0FAF573C92CC}"/>
          </ac:spMkLst>
        </pc:spChg>
        <pc:spChg chg="del">
          <ac:chgData name="mel fenaert" userId="377dea76bb7355c0" providerId="LiveId" clId="{5DC0EFAD-1D94-4CCD-98DB-A06BA9D76DD6}" dt="2023-05-29T09:51:56.495" v="314" actId="478"/>
          <ac:spMkLst>
            <pc:docMk/>
            <pc:sldMk cId="3901866508" sldId="278"/>
            <ac:spMk id="208" creationId="{7022B150-2294-4430-A627-1E7E548B78F5}"/>
          </ac:spMkLst>
        </pc:spChg>
        <pc:spChg chg="del">
          <ac:chgData name="mel fenaert" userId="377dea76bb7355c0" providerId="LiveId" clId="{5DC0EFAD-1D94-4CCD-98DB-A06BA9D76DD6}" dt="2023-05-29T09:52:19.511" v="324" actId="478"/>
          <ac:spMkLst>
            <pc:docMk/>
            <pc:sldMk cId="3901866508" sldId="278"/>
            <ac:spMk id="209" creationId="{7532F742-2103-4B74-BBE8-9262EB15A5A8}"/>
          </ac:spMkLst>
        </pc:spChg>
        <pc:spChg chg="del topLvl">
          <ac:chgData name="mel fenaert" userId="377dea76bb7355c0" providerId="LiveId" clId="{5DC0EFAD-1D94-4CCD-98DB-A06BA9D76DD6}" dt="2023-05-29T09:52:51.543" v="334" actId="478"/>
          <ac:spMkLst>
            <pc:docMk/>
            <pc:sldMk cId="3901866508" sldId="278"/>
            <ac:spMk id="210" creationId="{BA250DCD-1599-4F08-B1C9-540A04383FA6}"/>
          </ac:spMkLst>
        </pc:spChg>
        <pc:spChg chg="del">
          <ac:chgData name="mel fenaert" userId="377dea76bb7355c0" providerId="LiveId" clId="{5DC0EFAD-1D94-4CCD-98DB-A06BA9D76DD6}" dt="2023-05-29T09:52:21.510" v="325" actId="478"/>
          <ac:spMkLst>
            <pc:docMk/>
            <pc:sldMk cId="3901866508" sldId="278"/>
            <ac:spMk id="211" creationId="{FC061D0D-72D0-47F9-B4E6-6D009C6D92C3}"/>
          </ac:spMkLst>
        </pc:spChg>
        <pc:spChg chg="topLvl">
          <ac:chgData name="mel fenaert" userId="377dea76bb7355c0" providerId="LiveId" clId="{5DC0EFAD-1D94-4CCD-98DB-A06BA9D76DD6}" dt="2023-05-29T09:52:54.039" v="335" actId="478"/>
          <ac:spMkLst>
            <pc:docMk/>
            <pc:sldMk cId="3901866508" sldId="278"/>
            <ac:spMk id="217" creationId="{35CD21C3-1785-4ADE-9893-01C29790A318}"/>
          </ac:spMkLst>
        </pc:spChg>
        <pc:spChg chg="del">
          <ac:chgData name="mel fenaert" userId="377dea76bb7355c0" providerId="LiveId" clId="{5DC0EFAD-1D94-4CCD-98DB-A06BA9D76DD6}" dt="2023-05-29T09:51:53.512" v="313" actId="478"/>
          <ac:spMkLst>
            <pc:docMk/>
            <pc:sldMk cId="3901866508" sldId="278"/>
            <ac:spMk id="219" creationId="{F3921C50-E686-4213-A4E1-4ED34C48157E}"/>
          </ac:spMkLst>
        </pc:spChg>
        <pc:spChg chg="del">
          <ac:chgData name="mel fenaert" userId="377dea76bb7355c0" providerId="LiveId" clId="{5DC0EFAD-1D94-4CCD-98DB-A06BA9D76DD6}" dt="2023-05-29T09:52:16.902" v="323" actId="478"/>
          <ac:spMkLst>
            <pc:docMk/>
            <pc:sldMk cId="3901866508" sldId="278"/>
            <ac:spMk id="220" creationId="{50774BF0-1798-4506-A874-DD7695A6EE41}"/>
          </ac:spMkLst>
        </pc:spChg>
        <pc:spChg chg="del topLvl">
          <ac:chgData name="mel fenaert" userId="377dea76bb7355c0" providerId="LiveId" clId="{5DC0EFAD-1D94-4CCD-98DB-A06BA9D76DD6}" dt="2023-05-29T09:52:54.039" v="335" actId="478"/>
          <ac:spMkLst>
            <pc:docMk/>
            <pc:sldMk cId="3901866508" sldId="278"/>
            <ac:spMk id="221" creationId="{A01F4E89-445F-40CD-B536-4D081A79752C}"/>
          </ac:spMkLst>
        </pc:spChg>
        <pc:spChg chg="del">
          <ac:chgData name="mel fenaert" userId="377dea76bb7355c0" providerId="LiveId" clId="{5DC0EFAD-1D94-4CCD-98DB-A06BA9D76DD6}" dt="2023-05-29T09:52:15.279" v="322" actId="478"/>
          <ac:spMkLst>
            <pc:docMk/>
            <pc:sldMk cId="3901866508" sldId="278"/>
            <ac:spMk id="222" creationId="{21F0F54C-195E-4013-AA85-71E104FA14A3}"/>
          </ac:spMkLst>
        </pc:spChg>
        <pc:grpChg chg="del">
          <ac:chgData name="mel fenaert" userId="377dea76bb7355c0" providerId="LiveId" clId="{5DC0EFAD-1D94-4CCD-98DB-A06BA9D76DD6}" dt="2023-05-29T09:52:43.495" v="332" actId="478"/>
          <ac:grpSpMkLst>
            <pc:docMk/>
            <pc:sldMk cId="3901866508" sldId="278"/>
            <ac:grpSpMk id="79" creationId="{A2A6ABBA-65EE-44AE-976D-BCD97935C07C}"/>
          </ac:grpSpMkLst>
        </pc:grpChg>
        <pc:grpChg chg="del">
          <ac:chgData name="mel fenaert" userId="377dea76bb7355c0" providerId="LiveId" clId="{5DC0EFAD-1D94-4CCD-98DB-A06BA9D76DD6}" dt="2023-05-29T09:52:51.543" v="334" actId="478"/>
          <ac:grpSpMkLst>
            <pc:docMk/>
            <pc:sldMk cId="3901866508" sldId="278"/>
            <ac:grpSpMk id="205" creationId="{EE7FEECE-13FC-4CA5-9B0E-FE9E648E4A69}"/>
          </ac:grpSpMkLst>
        </pc:grpChg>
        <pc:grpChg chg="add del">
          <ac:chgData name="mel fenaert" userId="377dea76bb7355c0" providerId="LiveId" clId="{5DC0EFAD-1D94-4CCD-98DB-A06BA9D76DD6}" dt="2023-05-29T09:52:54.039" v="335" actId="478"/>
          <ac:grpSpMkLst>
            <pc:docMk/>
            <pc:sldMk cId="3901866508" sldId="278"/>
            <ac:grpSpMk id="216" creationId="{3C0EB672-61FE-4952-BAC5-EFC15ED24685}"/>
          </ac:grpSpMkLst>
        </pc:grpChg>
        <pc:graphicFrameChg chg="add mod modGraphic">
          <ac:chgData name="mel fenaert" userId="377dea76bb7355c0" providerId="LiveId" clId="{5DC0EFAD-1D94-4CCD-98DB-A06BA9D76DD6}" dt="2023-05-29T09:56:30.662" v="374" actId="14734"/>
          <ac:graphicFrameMkLst>
            <pc:docMk/>
            <pc:sldMk cId="3901866508" sldId="278"/>
            <ac:graphicFrameMk id="25" creationId="{C786E704-84C4-2B02-CF50-46EC82278B43}"/>
          </ac:graphicFrameMkLst>
        </pc:graphicFrame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4" creationId="{61EC04C7-99F6-9715-18A5-A062688D8A38}"/>
          </ac:picMkLst>
        </pc:picChg>
        <pc:picChg chg="del">
          <ac:chgData name="mel fenaert" userId="377dea76bb7355c0" providerId="LiveId" clId="{5DC0EFAD-1D94-4CCD-98DB-A06BA9D76DD6}" dt="2023-05-29T09:51:39.551" v="308" actId="478"/>
          <ac:picMkLst>
            <pc:docMk/>
            <pc:sldMk cId="3901866508" sldId="278"/>
            <ac:picMk id="5" creationId="{7415B1F1-7CF0-0722-6EFE-C552DD846935}"/>
          </ac:picMkLst>
        </pc:picChg>
        <pc:picChg chg="del">
          <ac:chgData name="mel fenaert" userId="377dea76bb7355c0" providerId="LiveId" clId="{5DC0EFAD-1D94-4CCD-98DB-A06BA9D76DD6}" dt="2023-05-29T09:51:39.551" v="308" actId="478"/>
          <ac:picMkLst>
            <pc:docMk/>
            <pc:sldMk cId="3901866508" sldId="278"/>
            <ac:picMk id="6" creationId="{27F6E937-4058-FCCA-87DF-A95614A56AE1}"/>
          </ac:picMkLst>
        </pc:pic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7" creationId="{718E7041-40FC-B938-86BB-0D48847D4034}"/>
          </ac:picMkLst>
        </pc:picChg>
        <pc:picChg chg="del">
          <ac:chgData name="mel fenaert" userId="377dea76bb7355c0" providerId="LiveId" clId="{5DC0EFAD-1D94-4CCD-98DB-A06BA9D76DD6}" dt="2023-05-29T09:51:39.551" v="308" actId="478"/>
          <ac:picMkLst>
            <pc:docMk/>
            <pc:sldMk cId="3901866508" sldId="278"/>
            <ac:picMk id="8" creationId="{1C1EABE5-6C77-1187-D6F4-D84C8CD20748}"/>
          </ac:picMkLst>
        </pc:pic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17" creationId="{FE7EC5EB-A423-8511-57F5-0E5D410C2BF3}"/>
          </ac:picMkLst>
        </pc:picChg>
        <pc:picChg chg="del">
          <ac:chgData name="mel fenaert" userId="377dea76bb7355c0" providerId="LiveId" clId="{5DC0EFAD-1D94-4CCD-98DB-A06BA9D76DD6}" dt="2023-05-29T09:52:03.686" v="318" actId="478"/>
          <ac:picMkLst>
            <pc:docMk/>
            <pc:sldMk cId="3901866508" sldId="278"/>
            <ac:picMk id="18" creationId="{CC9AA637-D32E-DE21-5403-1E071578154D}"/>
          </ac:picMkLst>
        </pc:picChg>
        <pc:picChg chg="del">
          <ac:chgData name="mel fenaert" userId="377dea76bb7355c0" providerId="LiveId" clId="{5DC0EFAD-1D94-4CCD-98DB-A06BA9D76DD6}" dt="2023-05-29T09:52:02.414" v="317" actId="478"/>
          <ac:picMkLst>
            <pc:docMk/>
            <pc:sldMk cId="3901866508" sldId="278"/>
            <ac:picMk id="19" creationId="{1F298C4B-435B-F273-3765-42B4355898C0}"/>
          </ac:picMkLst>
        </pc:picChg>
        <pc:picChg chg="del">
          <ac:chgData name="mel fenaert" userId="377dea76bb7355c0" providerId="LiveId" clId="{5DC0EFAD-1D94-4CCD-98DB-A06BA9D76DD6}" dt="2023-05-29T09:52:04.774" v="319" actId="478"/>
          <ac:picMkLst>
            <pc:docMk/>
            <pc:sldMk cId="3901866508" sldId="278"/>
            <ac:picMk id="20" creationId="{D5BDF611-B0A9-279B-E197-927C47EA106C}"/>
          </ac:picMkLst>
        </pc:pic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21" creationId="{D1792524-1587-7D01-F746-E67614888BAB}"/>
          </ac:picMkLst>
        </pc:pic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22" creationId="{0C4B3E95-CC39-5EAA-FDF3-6E868CA31221}"/>
          </ac:picMkLst>
        </pc:picChg>
        <pc:picChg chg="del">
          <ac:chgData name="mel fenaert" userId="377dea76bb7355c0" providerId="LiveId" clId="{5DC0EFAD-1D94-4CCD-98DB-A06BA9D76DD6}" dt="2023-05-29T09:52:09.479" v="320" actId="478"/>
          <ac:picMkLst>
            <pc:docMk/>
            <pc:sldMk cId="3901866508" sldId="278"/>
            <ac:picMk id="23" creationId="{65E8A2A5-2FA1-211C-A187-C95D48E1E5E2}"/>
          </ac:picMkLst>
        </pc:picChg>
        <pc:cxnChg chg="del mod">
          <ac:chgData name="mel fenaert" userId="377dea76bb7355c0" providerId="LiveId" clId="{5DC0EFAD-1D94-4CCD-98DB-A06BA9D76DD6}" dt="2023-05-29T09:52:09.479" v="320" actId="478"/>
          <ac:cxnSpMkLst>
            <pc:docMk/>
            <pc:sldMk cId="3901866508" sldId="278"/>
            <ac:cxnSpMk id="73" creationId="{982D046F-9185-4812-B229-7139BAF22282}"/>
          </ac:cxnSpMkLst>
        </pc:cxnChg>
        <pc:cxnChg chg="del">
          <ac:chgData name="mel fenaert" userId="377dea76bb7355c0" providerId="LiveId" clId="{5DC0EFAD-1D94-4CCD-98DB-A06BA9D76DD6}" dt="2023-05-29T09:52:09.479" v="320" actId="478"/>
          <ac:cxnSpMkLst>
            <pc:docMk/>
            <pc:sldMk cId="3901866508" sldId="278"/>
            <ac:cxnSpMk id="78" creationId="{7184B557-7F9B-4CDF-958A-6A9A31D5B347}"/>
          </ac:cxnSpMkLst>
        </pc:cxnChg>
        <pc:cxnChg chg="del mod">
          <ac:chgData name="mel fenaert" userId="377dea76bb7355c0" providerId="LiveId" clId="{5DC0EFAD-1D94-4CCD-98DB-A06BA9D76DD6}" dt="2023-05-29T09:52:29.335" v="328" actId="478"/>
          <ac:cxnSpMkLst>
            <pc:docMk/>
            <pc:sldMk cId="3901866508" sldId="278"/>
            <ac:cxnSpMk id="81" creationId="{B525D7BC-E703-48DA-BBA7-0CC7DDC74C65}"/>
          </ac:cxnSpMkLst>
        </pc:cxnChg>
        <pc:cxnChg chg="del">
          <ac:chgData name="mel fenaert" userId="377dea76bb7355c0" providerId="LiveId" clId="{5DC0EFAD-1D94-4CCD-98DB-A06BA9D76DD6}" dt="2023-05-29T09:52:27.071" v="327" actId="478"/>
          <ac:cxnSpMkLst>
            <pc:docMk/>
            <pc:sldMk cId="3901866508" sldId="278"/>
            <ac:cxnSpMk id="86" creationId="{0E2310CF-9C3F-4390-B051-D419969F45D8}"/>
          </ac:cxnSpMkLst>
        </pc:cxnChg>
        <pc:cxnChg chg="add del mod">
          <ac:chgData name="mel fenaert" userId="377dea76bb7355c0" providerId="LiveId" clId="{5DC0EFAD-1D94-4CCD-98DB-A06BA9D76DD6}" dt="2023-05-29T09:51:39.551" v="308" actId="478"/>
          <ac:cxnSpMkLst>
            <pc:docMk/>
            <pc:sldMk cId="3901866508" sldId="278"/>
            <ac:cxnSpMk id="133" creationId="{C4B5280D-BD94-4D20-A63F-E647F473358B}"/>
          </ac:cxnSpMkLst>
        </pc:cxnChg>
        <pc:cxnChg chg="add del">
          <ac:chgData name="mel fenaert" userId="377dea76bb7355c0" providerId="LiveId" clId="{5DC0EFAD-1D94-4CCD-98DB-A06BA9D76DD6}" dt="2023-05-29T09:51:39.551" v="308" actId="478"/>
          <ac:cxnSpMkLst>
            <pc:docMk/>
            <pc:sldMk cId="3901866508" sldId="278"/>
            <ac:cxnSpMk id="138" creationId="{F87934F9-5B58-4271-A68D-23714897DE03}"/>
          </ac:cxnSpMkLst>
        </pc:cxnChg>
        <pc:cxnChg chg="del mod">
          <ac:chgData name="mel fenaert" userId="377dea76bb7355c0" providerId="LiveId" clId="{5DC0EFAD-1D94-4CCD-98DB-A06BA9D76DD6}" dt="2023-05-29T09:52:09.479" v="320" actId="478"/>
          <ac:cxnSpMkLst>
            <pc:docMk/>
            <pc:sldMk cId="3901866508" sldId="278"/>
            <ac:cxnSpMk id="174" creationId="{D629E38D-72CA-4316-BE17-D30EF70EE4AD}"/>
          </ac:cxnSpMkLst>
        </pc:cxnChg>
        <pc:cxnChg chg="del">
          <ac:chgData name="mel fenaert" userId="377dea76bb7355c0" providerId="LiveId" clId="{5DC0EFAD-1D94-4CCD-98DB-A06BA9D76DD6}" dt="2023-05-29T09:52:09.479" v="320" actId="478"/>
          <ac:cxnSpMkLst>
            <pc:docMk/>
            <pc:sldMk cId="3901866508" sldId="278"/>
            <ac:cxnSpMk id="179" creationId="{F19A7062-DEB2-4A01-90FD-3DDBE63B48EE}"/>
          </ac:cxnSpMkLst>
        </pc:cxnChg>
        <pc:cxnChg chg="del mod">
          <ac:chgData name="mel fenaert" userId="377dea76bb7355c0" providerId="LiveId" clId="{5DC0EFAD-1D94-4CCD-98DB-A06BA9D76DD6}" dt="2023-05-29T09:51:59.142" v="315" actId="478"/>
          <ac:cxnSpMkLst>
            <pc:docMk/>
            <pc:sldMk cId="3901866508" sldId="278"/>
            <ac:cxnSpMk id="207" creationId="{A1B5D5E7-7B69-4CA2-8D5F-60C1DAF794AC}"/>
          </ac:cxnSpMkLst>
        </pc:cxnChg>
        <pc:cxnChg chg="del">
          <ac:chgData name="mel fenaert" userId="377dea76bb7355c0" providerId="LiveId" clId="{5DC0EFAD-1D94-4CCD-98DB-A06BA9D76DD6}" dt="2023-05-29T09:52:01.046" v="316" actId="478"/>
          <ac:cxnSpMkLst>
            <pc:docMk/>
            <pc:sldMk cId="3901866508" sldId="278"/>
            <ac:cxnSpMk id="212" creationId="{6CC5557D-E214-40D0-8007-B581A9B10153}"/>
          </ac:cxnSpMkLst>
        </pc:cxnChg>
        <pc:cxnChg chg="del mod">
          <ac:chgData name="mel fenaert" userId="377dea76bb7355c0" providerId="LiveId" clId="{5DC0EFAD-1D94-4CCD-98DB-A06BA9D76DD6}" dt="2023-05-29T09:51:51.134" v="312" actId="478"/>
          <ac:cxnSpMkLst>
            <pc:docMk/>
            <pc:sldMk cId="3901866508" sldId="278"/>
            <ac:cxnSpMk id="218" creationId="{F885B574-D4A0-463C-9085-190347814A9F}"/>
          </ac:cxnSpMkLst>
        </pc:cxnChg>
        <pc:cxnChg chg="del">
          <ac:chgData name="mel fenaert" userId="377dea76bb7355c0" providerId="LiveId" clId="{5DC0EFAD-1D94-4CCD-98DB-A06BA9D76DD6}" dt="2023-05-29T09:51:45.814" v="311" actId="478"/>
          <ac:cxnSpMkLst>
            <pc:docMk/>
            <pc:sldMk cId="3901866508" sldId="278"/>
            <ac:cxnSpMk id="223" creationId="{202B7DC8-ABB4-4B58-88D3-85497F46ED6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5CEFC4-692C-4CB8-834F-44AC16EB0201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id="{60749360-DFA5-4CF8-B351-BE08331B6444}"/>
              </a:ext>
            </a:extLst>
          </p:cNvPr>
          <p:cNvGrpSpPr/>
          <p:nvPr userDrawn="1"/>
        </p:nvGrpSpPr>
        <p:grpSpPr>
          <a:xfrm>
            <a:off x="455852" y="362999"/>
            <a:ext cx="1983145" cy="3059999"/>
            <a:chOff x="455852" y="362999"/>
            <a:chExt cx="1983145" cy="305999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CA8CBC4-BE1C-418F-8991-0056AFD66FB1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F57A4A45-39BB-4360-BD7F-EA39909CC1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C85C686-691D-4513-9F7C-6441B41B9EFC}"/>
                </a:ext>
              </a:extLst>
            </p:cNvPr>
            <p:cNvCxnSpPr>
              <a:cxnSpLocks/>
              <a:endCxn id="29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45083CF-9E22-4F3A-92B0-C5BC8CDD04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7B153B4-A6B6-4D0D-9AED-CA6B19B16A3C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0E7118-D551-43D1-A826-8295F925AB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2E69B7-43A5-449C-BF8F-2BA73FA1523E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700C46D-663B-493A-B573-FE25681DE39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0325172-EC4A-4EC6-9803-8D8FD9ABC9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1F7A272-7621-44EF-BF6D-211D4E8709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37" name="Croix 36">
              <a:extLst>
                <a:ext uri="{FF2B5EF4-FFF2-40B4-BE49-F238E27FC236}">
                  <a16:creationId xmlns:a16="http://schemas.microsoft.com/office/drawing/2014/main" id="{1777B228-5CC6-4332-BBC7-89C0726E0DE0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Croix 37">
              <a:extLst>
                <a:ext uri="{FF2B5EF4-FFF2-40B4-BE49-F238E27FC236}">
                  <a16:creationId xmlns:a16="http://schemas.microsoft.com/office/drawing/2014/main" id="{7530B97D-8980-462B-A902-496728775767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Croix 38">
              <a:extLst>
                <a:ext uri="{FF2B5EF4-FFF2-40B4-BE49-F238E27FC236}">
                  <a16:creationId xmlns:a16="http://schemas.microsoft.com/office/drawing/2014/main" id="{2F305EB8-2682-489E-A5C6-E175BD0669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FC57CD0-BD03-4DA9-9047-F9A3F3579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57E585EB-3791-4A41-A3BA-951D94FF8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A9C6D94-7E3A-4243-883F-0721207C09D2}"/>
              </a:ext>
            </a:extLst>
          </p:cNvPr>
          <p:cNvGrpSpPr/>
          <p:nvPr userDrawn="1"/>
        </p:nvGrpSpPr>
        <p:grpSpPr>
          <a:xfrm>
            <a:off x="2437427" y="362999"/>
            <a:ext cx="1983145" cy="3059999"/>
            <a:chOff x="455852" y="362999"/>
            <a:chExt cx="1983145" cy="3059999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AC28025-7996-4889-8BBA-8BB14F69B9A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FE69221A-9DE9-4370-B9B7-6F737504C3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F57109AB-6745-4254-A6EF-F0E6352100EB}"/>
                </a:ext>
              </a:extLst>
            </p:cNvPr>
            <p:cNvCxnSpPr>
              <a:cxnSpLocks/>
              <a:endCxn id="5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2B25C714-24D0-412D-B2D0-4A693DBFBC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Ellipse 28">
              <a:extLst>
                <a:ext uri="{FF2B5EF4-FFF2-40B4-BE49-F238E27FC236}">
                  <a16:creationId xmlns:a16="http://schemas.microsoft.com/office/drawing/2014/main" id="{DE606242-471E-419A-B3E8-664087905B6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0E26CB3-0318-46CF-8919-E673EF00BB73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E2EFBD94-7709-45E2-A156-040AEA35261B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770B8D4-3A19-46C5-8904-5F126582DDE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86EFDFF4-44A6-44E6-B9D6-B174B68D51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B7003F1-B0EA-4623-948D-2C57923519C3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58" name="Croix 57">
              <a:extLst>
                <a:ext uri="{FF2B5EF4-FFF2-40B4-BE49-F238E27FC236}">
                  <a16:creationId xmlns:a16="http://schemas.microsoft.com/office/drawing/2014/main" id="{ABC2CC10-8A02-4CB9-AAEC-56898323115F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Croix 58">
              <a:extLst>
                <a:ext uri="{FF2B5EF4-FFF2-40B4-BE49-F238E27FC236}">
                  <a16:creationId xmlns:a16="http://schemas.microsoft.com/office/drawing/2014/main" id="{CC4AEAE6-69E4-44C4-B536-F68BEC12CA4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Croix 59">
              <a:extLst>
                <a:ext uri="{FF2B5EF4-FFF2-40B4-BE49-F238E27FC236}">
                  <a16:creationId xmlns:a16="http://schemas.microsoft.com/office/drawing/2014/main" id="{73459C97-115B-43FE-A615-021A2276B0E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88BFFA8B-5F99-48E0-9B65-13553A77B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4369DE52-41B9-4015-BAE0-27D1E7FBE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B7DE479-F21C-440F-9684-26BCBABC340C}"/>
              </a:ext>
            </a:extLst>
          </p:cNvPr>
          <p:cNvGrpSpPr/>
          <p:nvPr userDrawn="1"/>
        </p:nvGrpSpPr>
        <p:grpSpPr>
          <a:xfrm>
            <a:off x="4412257" y="362999"/>
            <a:ext cx="1983145" cy="3059999"/>
            <a:chOff x="455852" y="362999"/>
            <a:chExt cx="1983145" cy="305999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0A915B-7A03-49C0-BFB1-5E926FAFA52E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B9958E06-044B-41F0-81ED-D4F20EC0749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45170F77-BEBF-4930-BFFF-5246A41CDE22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D7DF8FFD-E2F5-4B02-9F80-074EB2D49E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Ellipse 28">
              <a:extLst>
                <a:ext uri="{FF2B5EF4-FFF2-40B4-BE49-F238E27FC236}">
                  <a16:creationId xmlns:a16="http://schemas.microsoft.com/office/drawing/2014/main" id="{3534E7BD-62DB-45D0-9D07-F8E0D428DD0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1CBECA2-61CB-4D43-BBA0-A613A966C514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9B2B1820-205E-4B3E-81FA-DBF48CF33649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1B7EB4E-7B37-4734-9ACA-69B48237D724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293FE256-49D7-4032-BF25-AFF6AD9BD2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29D6BED-7A66-4DA6-B5C5-EE8F8DF4205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74" name="Croix 73">
              <a:extLst>
                <a:ext uri="{FF2B5EF4-FFF2-40B4-BE49-F238E27FC236}">
                  <a16:creationId xmlns:a16="http://schemas.microsoft.com/office/drawing/2014/main" id="{8ECC3F7C-6B83-447A-86C4-F70F73E7BB55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Croix 74">
              <a:extLst>
                <a:ext uri="{FF2B5EF4-FFF2-40B4-BE49-F238E27FC236}">
                  <a16:creationId xmlns:a16="http://schemas.microsoft.com/office/drawing/2014/main" id="{9D6CA4BA-2F23-466B-ACF0-ACE636541E61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Croix 75">
              <a:extLst>
                <a:ext uri="{FF2B5EF4-FFF2-40B4-BE49-F238E27FC236}">
                  <a16:creationId xmlns:a16="http://schemas.microsoft.com/office/drawing/2014/main" id="{7FC73C7D-B6E0-41CC-B4A9-396DE90C217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EA8C14DB-3FB2-4C08-900D-F2230B23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A9E36FE8-0383-42F3-8C2D-EC27ADFCF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31EC725E-3E13-43D1-B0EC-21F053C7E578}"/>
              </a:ext>
            </a:extLst>
          </p:cNvPr>
          <p:cNvGrpSpPr/>
          <p:nvPr userDrawn="1"/>
        </p:nvGrpSpPr>
        <p:grpSpPr>
          <a:xfrm>
            <a:off x="455852" y="3404459"/>
            <a:ext cx="1983145" cy="3059999"/>
            <a:chOff x="455852" y="362999"/>
            <a:chExt cx="1983145" cy="3059999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071A20BE-A314-43BF-A8AF-6B8587904D6A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DF8CEAF8-1879-43AC-8803-2CFB3C619D8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0D6F2675-9ED8-439B-BF93-1C93F84F5422}"/>
                </a:ext>
              </a:extLst>
            </p:cNvPr>
            <p:cNvCxnSpPr>
              <a:cxnSpLocks/>
              <a:endCxn id="8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726B1D79-2E7E-4377-8DCA-D13145CECF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lipse 28">
              <a:extLst>
                <a:ext uri="{FF2B5EF4-FFF2-40B4-BE49-F238E27FC236}">
                  <a16:creationId xmlns:a16="http://schemas.microsoft.com/office/drawing/2014/main" id="{FAD695B2-6214-415D-8688-D1B466C97CE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23361DB-C61C-4ABF-A5D3-ECE7F119FCD8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0132DC6-E7BD-42B6-A481-840B1D9B87B8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4D33DEFF-54AE-42AA-8822-C0002C831BC9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6538DBAE-1D2E-47CE-AC95-F4E64F85207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96AEDEF-73FE-4077-B539-88692E9BE59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90" name="Croix 89">
              <a:extLst>
                <a:ext uri="{FF2B5EF4-FFF2-40B4-BE49-F238E27FC236}">
                  <a16:creationId xmlns:a16="http://schemas.microsoft.com/office/drawing/2014/main" id="{FF21E09A-937C-4616-B118-B5DD8087D21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Croix 90">
              <a:extLst>
                <a:ext uri="{FF2B5EF4-FFF2-40B4-BE49-F238E27FC236}">
                  <a16:creationId xmlns:a16="http://schemas.microsoft.com/office/drawing/2014/main" id="{00C2D083-7075-40E3-A9F8-E7037BBD104D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Croix 91">
              <a:extLst>
                <a:ext uri="{FF2B5EF4-FFF2-40B4-BE49-F238E27FC236}">
                  <a16:creationId xmlns:a16="http://schemas.microsoft.com/office/drawing/2014/main" id="{E70F06ED-32A8-4549-A3CC-A68A40F85ED0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416C2DD4-7BC4-449C-939E-B6163EEB5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41BA2577-C957-4E04-A0DF-1D0E39BF07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423E6CB5-A72E-4365-BEEC-EAEA725118BF}"/>
              </a:ext>
            </a:extLst>
          </p:cNvPr>
          <p:cNvGrpSpPr/>
          <p:nvPr userDrawn="1"/>
        </p:nvGrpSpPr>
        <p:grpSpPr>
          <a:xfrm>
            <a:off x="2435909" y="3404242"/>
            <a:ext cx="1983145" cy="3059999"/>
            <a:chOff x="455852" y="362999"/>
            <a:chExt cx="1983145" cy="3059999"/>
          </a:xfrm>
        </p:grpSpPr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108A240-F904-4957-A89B-B0782BBF2F2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0AF860A2-F9C1-4D5A-819F-27345C9A18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98" name="Connecteur droit 97">
              <a:extLst>
                <a:ext uri="{FF2B5EF4-FFF2-40B4-BE49-F238E27FC236}">
                  <a16:creationId xmlns:a16="http://schemas.microsoft.com/office/drawing/2014/main" id="{F2648339-0007-4C83-8AE2-48B0C408539F}"/>
                </a:ext>
              </a:extLst>
            </p:cNvPr>
            <p:cNvCxnSpPr>
              <a:cxnSpLocks/>
              <a:endCxn id="100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>
              <a:extLst>
                <a:ext uri="{FF2B5EF4-FFF2-40B4-BE49-F238E27FC236}">
                  <a16:creationId xmlns:a16="http://schemas.microsoft.com/office/drawing/2014/main" id="{C5037154-A4E7-4F8A-A287-4F6B203EE0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lipse 28">
              <a:extLst>
                <a:ext uri="{FF2B5EF4-FFF2-40B4-BE49-F238E27FC236}">
                  <a16:creationId xmlns:a16="http://schemas.microsoft.com/office/drawing/2014/main" id="{1BD03D07-3A5A-4F11-8237-C75DAB90275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E419B82-AB06-4BAB-BFE8-87F9DCD95D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E1A5A0CF-F711-4637-B958-AC8C6B9B3A16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485804F7-4A58-47F2-8D81-B7A2FF550DFF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0EBDF901-96C2-4849-A6AE-A3F3C05F77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6128F49-ED94-492E-BDD6-687BC01F2DD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06" name="Croix 105">
              <a:extLst>
                <a:ext uri="{FF2B5EF4-FFF2-40B4-BE49-F238E27FC236}">
                  <a16:creationId xmlns:a16="http://schemas.microsoft.com/office/drawing/2014/main" id="{A37AE763-2C30-46E6-801E-D73687B6100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Croix 106">
              <a:extLst>
                <a:ext uri="{FF2B5EF4-FFF2-40B4-BE49-F238E27FC236}">
                  <a16:creationId xmlns:a16="http://schemas.microsoft.com/office/drawing/2014/main" id="{7D2A7B5B-0BF2-4D39-A75C-5C19106438A2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Croix 107">
              <a:extLst>
                <a:ext uri="{FF2B5EF4-FFF2-40B4-BE49-F238E27FC236}">
                  <a16:creationId xmlns:a16="http://schemas.microsoft.com/office/drawing/2014/main" id="{6C1205DA-2195-42A4-944C-A5AB8E5AC196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B2215032-8306-4BE8-A1A7-F1EE976F24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10" name="Image 109">
              <a:extLst>
                <a:ext uri="{FF2B5EF4-FFF2-40B4-BE49-F238E27FC236}">
                  <a16:creationId xmlns:a16="http://schemas.microsoft.com/office/drawing/2014/main" id="{5396D4D0-2EEB-47C3-B9D9-04C3CDA5B2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424EACBF-F461-460A-81C5-532B10CDBAD9}"/>
              </a:ext>
            </a:extLst>
          </p:cNvPr>
          <p:cNvGrpSpPr/>
          <p:nvPr userDrawn="1"/>
        </p:nvGrpSpPr>
        <p:grpSpPr>
          <a:xfrm>
            <a:off x="4412257" y="3423581"/>
            <a:ext cx="1983145" cy="3059999"/>
            <a:chOff x="455852" y="362999"/>
            <a:chExt cx="1983145" cy="3059999"/>
          </a:xfrm>
        </p:grpSpPr>
        <p:sp>
          <p:nvSpPr>
            <p:cNvPr id="112" name="Rectangle : coins arrondis 111">
              <a:extLst>
                <a:ext uri="{FF2B5EF4-FFF2-40B4-BE49-F238E27FC236}">
                  <a16:creationId xmlns:a16="http://schemas.microsoft.com/office/drawing/2014/main" id="{00D98A31-AD50-4B3D-B3BF-7C3E215F5F86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DCDAA6FA-27B5-4F71-A7A2-326661285D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EBB7FEBF-10BA-4170-ACBF-3C644F8228D8}"/>
                </a:ext>
              </a:extLst>
            </p:cNvPr>
            <p:cNvCxnSpPr>
              <a:cxnSpLocks/>
              <a:endCxn id="116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3580B0F9-BEB9-432D-88DA-4983096EB7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28">
              <a:extLst>
                <a:ext uri="{FF2B5EF4-FFF2-40B4-BE49-F238E27FC236}">
                  <a16:creationId xmlns:a16="http://schemas.microsoft.com/office/drawing/2014/main" id="{3E18A997-8D4E-4624-A0AA-9C4D997C0F3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2B0C2C9-4E49-4477-916A-5AFD2435B807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18" name="Rectangle : coins arrondis 117">
              <a:extLst>
                <a:ext uri="{FF2B5EF4-FFF2-40B4-BE49-F238E27FC236}">
                  <a16:creationId xmlns:a16="http://schemas.microsoft.com/office/drawing/2014/main" id="{23F59941-9C40-47D0-800B-BA06AA42212F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4A386E37-2659-45C7-A861-DCB4DA26D8B3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30926483-DA27-4889-8671-B8D4FA059D4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65DA4FC8-A334-441F-A2B1-A065A20DCF2E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22" name="Croix 121">
              <a:extLst>
                <a:ext uri="{FF2B5EF4-FFF2-40B4-BE49-F238E27FC236}">
                  <a16:creationId xmlns:a16="http://schemas.microsoft.com/office/drawing/2014/main" id="{E34A5D19-9F74-470F-A1E5-1D452F6D8C21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Croix 122">
              <a:extLst>
                <a:ext uri="{FF2B5EF4-FFF2-40B4-BE49-F238E27FC236}">
                  <a16:creationId xmlns:a16="http://schemas.microsoft.com/office/drawing/2014/main" id="{7F9C56D1-910F-4E5A-B0C3-FC42F9D00E7E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Croix 123">
              <a:extLst>
                <a:ext uri="{FF2B5EF4-FFF2-40B4-BE49-F238E27FC236}">
                  <a16:creationId xmlns:a16="http://schemas.microsoft.com/office/drawing/2014/main" id="{8C492446-9560-47B2-8ABD-FF17DADA8C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5" name="Image 124">
              <a:extLst>
                <a:ext uri="{FF2B5EF4-FFF2-40B4-BE49-F238E27FC236}">
                  <a16:creationId xmlns:a16="http://schemas.microsoft.com/office/drawing/2014/main" id="{1CCC16E6-CE8E-467E-A67F-3F08D28CEA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235A3D66-4807-4A03-9318-6D885FBE9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A52D0970-B5AD-4175-8E81-542F037AFA39}"/>
              </a:ext>
            </a:extLst>
          </p:cNvPr>
          <p:cNvGrpSpPr/>
          <p:nvPr userDrawn="1"/>
        </p:nvGrpSpPr>
        <p:grpSpPr>
          <a:xfrm>
            <a:off x="455852" y="6483001"/>
            <a:ext cx="1983145" cy="3059999"/>
            <a:chOff x="455852" y="362999"/>
            <a:chExt cx="1983145" cy="3059999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19F068AA-C7D1-4E07-B545-35634B39C18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9" name="Image 128">
              <a:extLst>
                <a:ext uri="{FF2B5EF4-FFF2-40B4-BE49-F238E27FC236}">
                  <a16:creationId xmlns:a16="http://schemas.microsoft.com/office/drawing/2014/main" id="{31EF4123-8284-4410-ABBE-5800EAA707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5B5DC435-2824-4586-ADDE-F4E3992D9277}"/>
                </a:ext>
              </a:extLst>
            </p:cNvPr>
            <p:cNvCxnSpPr>
              <a:cxnSpLocks/>
              <a:endCxn id="13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2CE27A0E-0EB9-4457-9467-1211986737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Ellipse 28">
              <a:extLst>
                <a:ext uri="{FF2B5EF4-FFF2-40B4-BE49-F238E27FC236}">
                  <a16:creationId xmlns:a16="http://schemas.microsoft.com/office/drawing/2014/main" id="{5FB4E625-2A4E-40F3-9496-35FA46ADF42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7F56185-CEAE-468B-9689-7A7E7B355B7F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DDF7202B-CC21-43AE-87EA-98F922EA1F02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D3CFCC69-D465-45DB-9FE9-6554A6F49C6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CBB6B1FE-7A21-45B8-B6A2-66AE043757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6C746CCC-8B6B-4C5E-A32B-8FD42BBA2A95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38" name="Croix 137">
              <a:extLst>
                <a:ext uri="{FF2B5EF4-FFF2-40B4-BE49-F238E27FC236}">
                  <a16:creationId xmlns:a16="http://schemas.microsoft.com/office/drawing/2014/main" id="{F64081A0-8F9B-4C01-894F-A1A567F6C1D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Croix 138">
              <a:extLst>
                <a:ext uri="{FF2B5EF4-FFF2-40B4-BE49-F238E27FC236}">
                  <a16:creationId xmlns:a16="http://schemas.microsoft.com/office/drawing/2014/main" id="{4D74B000-9003-4F1B-8AA1-565EF63A6B55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Croix 139">
              <a:extLst>
                <a:ext uri="{FF2B5EF4-FFF2-40B4-BE49-F238E27FC236}">
                  <a16:creationId xmlns:a16="http://schemas.microsoft.com/office/drawing/2014/main" id="{79B630E2-ACB1-48AC-81AA-716FAC93F7D2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1" name="Image 140">
              <a:extLst>
                <a:ext uri="{FF2B5EF4-FFF2-40B4-BE49-F238E27FC236}">
                  <a16:creationId xmlns:a16="http://schemas.microsoft.com/office/drawing/2014/main" id="{DFC77026-73D0-40E4-9625-C0BAF5883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A2E0DA8A-DEB5-4F2E-929D-E6F0DC7CB7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CC7DD291-FE74-4E6D-94EA-C9060908901A}"/>
              </a:ext>
            </a:extLst>
          </p:cNvPr>
          <p:cNvGrpSpPr/>
          <p:nvPr userDrawn="1"/>
        </p:nvGrpSpPr>
        <p:grpSpPr>
          <a:xfrm>
            <a:off x="2427356" y="6483001"/>
            <a:ext cx="1983145" cy="3059999"/>
            <a:chOff x="455852" y="362999"/>
            <a:chExt cx="1983145" cy="3059999"/>
          </a:xfrm>
        </p:grpSpPr>
        <p:sp>
          <p:nvSpPr>
            <p:cNvPr id="144" name="Rectangle : coins arrondis 143">
              <a:extLst>
                <a:ext uri="{FF2B5EF4-FFF2-40B4-BE49-F238E27FC236}">
                  <a16:creationId xmlns:a16="http://schemas.microsoft.com/office/drawing/2014/main" id="{846698AB-DDF6-4C6A-AE5C-1017FC4E368C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5" name="Image 144">
              <a:extLst>
                <a:ext uri="{FF2B5EF4-FFF2-40B4-BE49-F238E27FC236}">
                  <a16:creationId xmlns:a16="http://schemas.microsoft.com/office/drawing/2014/main" id="{9E19CA27-8737-4537-A840-9086826F68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6" name="Connecteur droit 145">
              <a:extLst>
                <a:ext uri="{FF2B5EF4-FFF2-40B4-BE49-F238E27FC236}">
                  <a16:creationId xmlns:a16="http://schemas.microsoft.com/office/drawing/2014/main" id="{F79000E2-5421-43AA-98DD-E48C6B7EFA74}"/>
                </a:ext>
              </a:extLst>
            </p:cNvPr>
            <p:cNvCxnSpPr>
              <a:cxnSpLocks/>
              <a:endCxn id="14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>
              <a:extLst>
                <a:ext uri="{FF2B5EF4-FFF2-40B4-BE49-F238E27FC236}">
                  <a16:creationId xmlns:a16="http://schemas.microsoft.com/office/drawing/2014/main" id="{F2F25FF2-E843-44AF-8865-793DF88F90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Ellipse 28">
              <a:extLst>
                <a:ext uri="{FF2B5EF4-FFF2-40B4-BE49-F238E27FC236}">
                  <a16:creationId xmlns:a16="http://schemas.microsoft.com/office/drawing/2014/main" id="{1D8BE717-C988-4102-89A2-C8495659896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218FBA5-0034-46B3-9ED9-3CF7982B86C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50" name="Rectangle : coins arrondis 149">
              <a:extLst>
                <a:ext uri="{FF2B5EF4-FFF2-40B4-BE49-F238E27FC236}">
                  <a16:creationId xmlns:a16="http://schemas.microsoft.com/office/drawing/2014/main" id="{63A1C2E2-97B1-4715-B08D-AAD5ACED55A7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A575CAC2-CE9B-46EC-B32F-319063B45A7B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D084BC88-791A-4EC7-9896-AE12437464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C8B095F9-401B-4D84-AB4A-BA463934F128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54" name="Croix 153">
              <a:extLst>
                <a:ext uri="{FF2B5EF4-FFF2-40B4-BE49-F238E27FC236}">
                  <a16:creationId xmlns:a16="http://schemas.microsoft.com/office/drawing/2014/main" id="{3034E741-FD0B-4287-9504-08E23C50E7C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5" name="Croix 154">
              <a:extLst>
                <a:ext uri="{FF2B5EF4-FFF2-40B4-BE49-F238E27FC236}">
                  <a16:creationId xmlns:a16="http://schemas.microsoft.com/office/drawing/2014/main" id="{C3DB5099-97BC-40C8-9D72-F9D8DFA64E0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Croix 155">
              <a:extLst>
                <a:ext uri="{FF2B5EF4-FFF2-40B4-BE49-F238E27FC236}">
                  <a16:creationId xmlns:a16="http://schemas.microsoft.com/office/drawing/2014/main" id="{2EEF15BB-6EB4-43C4-8ABD-D374CEA82108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2480FFCF-08C6-4B0B-9292-BBA0D86AF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58" name="Image 157">
              <a:extLst>
                <a:ext uri="{FF2B5EF4-FFF2-40B4-BE49-F238E27FC236}">
                  <a16:creationId xmlns:a16="http://schemas.microsoft.com/office/drawing/2014/main" id="{153A45FD-270C-4483-BDF6-4364E15B0F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59" name="Groupe 158">
            <a:extLst>
              <a:ext uri="{FF2B5EF4-FFF2-40B4-BE49-F238E27FC236}">
                <a16:creationId xmlns:a16="http://schemas.microsoft.com/office/drawing/2014/main" id="{D782DD13-8B2F-4590-8371-70ACF335373F}"/>
              </a:ext>
            </a:extLst>
          </p:cNvPr>
          <p:cNvGrpSpPr/>
          <p:nvPr userDrawn="1"/>
        </p:nvGrpSpPr>
        <p:grpSpPr>
          <a:xfrm>
            <a:off x="4412257" y="6483001"/>
            <a:ext cx="1983145" cy="3059999"/>
            <a:chOff x="455852" y="362999"/>
            <a:chExt cx="1983145" cy="3059999"/>
          </a:xfrm>
        </p:grpSpPr>
        <p:sp>
          <p:nvSpPr>
            <p:cNvPr id="160" name="Rectangle : coins arrondis 159">
              <a:extLst>
                <a:ext uri="{FF2B5EF4-FFF2-40B4-BE49-F238E27FC236}">
                  <a16:creationId xmlns:a16="http://schemas.microsoft.com/office/drawing/2014/main" id="{C4889DFF-1BE9-49F8-B0D1-653073651EC2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75D0CF6B-C93A-4B12-8DA1-976B39A904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31A68696-43A4-4336-8BA6-9F3C58BDE1B5}"/>
                </a:ext>
              </a:extLst>
            </p:cNvPr>
            <p:cNvCxnSpPr>
              <a:cxnSpLocks/>
              <a:endCxn id="16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73B1FB79-8F4F-4A2D-8CEA-A8039B29F6A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Ellipse 28">
              <a:extLst>
                <a:ext uri="{FF2B5EF4-FFF2-40B4-BE49-F238E27FC236}">
                  <a16:creationId xmlns:a16="http://schemas.microsoft.com/office/drawing/2014/main" id="{2C2EB588-EFC0-4019-AC51-C5555D8DC0E1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4D338D8-E221-44BC-B19C-10DBBFABBB70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66" name="Rectangle : coins arrondis 165">
              <a:extLst>
                <a:ext uri="{FF2B5EF4-FFF2-40B4-BE49-F238E27FC236}">
                  <a16:creationId xmlns:a16="http://schemas.microsoft.com/office/drawing/2014/main" id="{24753D48-44D1-43D5-97B6-21A35F4D00D0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13C9121F-6C4C-4779-BCED-A975581EE4D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D8E28A4E-AFF3-4BE0-8502-A770C3F3FB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BAAD7C12-F825-45D2-8CD7-948FB9C6E7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70" name="Croix 169">
              <a:extLst>
                <a:ext uri="{FF2B5EF4-FFF2-40B4-BE49-F238E27FC236}">
                  <a16:creationId xmlns:a16="http://schemas.microsoft.com/office/drawing/2014/main" id="{0A72EDB9-DC35-4D02-8AAD-16EFB720ED5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Croix 170">
              <a:extLst>
                <a:ext uri="{FF2B5EF4-FFF2-40B4-BE49-F238E27FC236}">
                  <a16:creationId xmlns:a16="http://schemas.microsoft.com/office/drawing/2014/main" id="{27CFA41E-36F8-4B83-B48D-41D355AD1AB9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Croix 171">
              <a:extLst>
                <a:ext uri="{FF2B5EF4-FFF2-40B4-BE49-F238E27FC236}">
                  <a16:creationId xmlns:a16="http://schemas.microsoft.com/office/drawing/2014/main" id="{5EABF515-D0E6-4737-893E-F585D4B9C739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3" name="Image 172">
              <a:extLst>
                <a:ext uri="{FF2B5EF4-FFF2-40B4-BE49-F238E27FC236}">
                  <a16:creationId xmlns:a16="http://schemas.microsoft.com/office/drawing/2014/main" id="{D028B3A2-0748-48B0-BEFD-63ABC2B2AC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74" name="Image 173">
              <a:extLst>
                <a:ext uri="{FF2B5EF4-FFF2-40B4-BE49-F238E27FC236}">
                  <a16:creationId xmlns:a16="http://schemas.microsoft.com/office/drawing/2014/main" id="{C9E17730-ABF6-4D03-A50F-66CB0A1FE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835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1D8652-5E8D-4B26-B819-FFBDC0C62554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4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89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1452014"/>
            <a:ext cx="2757682" cy="907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1452014"/>
            <a:ext cx="2757682" cy="9077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1452014"/>
            <a:ext cx="2757682" cy="9077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4499124"/>
            <a:ext cx="2757682" cy="9077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4499124"/>
            <a:ext cx="2757682" cy="9077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4499124"/>
            <a:ext cx="2757682" cy="9077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7546234"/>
            <a:ext cx="2757682" cy="9077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7546234"/>
            <a:ext cx="2757682" cy="9077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7546234"/>
            <a:ext cx="2757682" cy="9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2661540"/>
            <a:ext cx="1670907" cy="5591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2661540"/>
            <a:ext cx="1670907" cy="5591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2661540"/>
            <a:ext cx="1670907" cy="5591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5708650"/>
            <a:ext cx="1670907" cy="5591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5708650"/>
            <a:ext cx="1670907" cy="5591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5708650"/>
            <a:ext cx="1670907" cy="559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8755760"/>
            <a:ext cx="1670907" cy="5591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8755760"/>
            <a:ext cx="1670907" cy="5591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8755760"/>
            <a:ext cx="1670907" cy="5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26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fr/?utm_source=link-attribution&amp;utm_medium=referral&amp;utm_campaign=image&amp;utm_content=312318" TargetMode="External"/><Relationship Id="rId5" Type="http://schemas.openxmlformats.org/officeDocument/2006/relationships/hyperlink" Target="https://pixabay.com/fr/users/clker-free-vector-images-3736/?utm_source=link-attribution&amp;utm_medium=referral&amp;utm_campaign=image&amp;utm_content=312318" TargetMode="External"/><Relationship Id="rId4" Type="http://schemas.openxmlformats.org/officeDocument/2006/relationships/hyperlink" Target="https://scape.enepe.fr/jeudecartes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fr/?utm_source=link-attribution&amp;utm_medium=referral&amp;utm_campaign=image&amp;utm_content=312318" TargetMode="External"/><Relationship Id="rId5" Type="http://schemas.openxmlformats.org/officeDocument/2006/relationships/hyperlink" Target="https://pixabay.com/fr/users/clker-free-vector-images-3736/?utm_source=link-attribution&amp;utm_medium=referral&amp;utm_campaign=image&amp;utm_content=312318" TargetMode="External"/><Relationship Id="rId4" Type="http://schemas.openxmlformats.org/officeDocument/2006/relationships/hyperlink" Target="https://scape.enepe.fr/jeudecartes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fr/?utm_source=link-attribution&amp;utm_medium=referral&amp;utm_campaign=image&amp;utm_content=312318" TargetMode="External"/><Relationship Id="rId5" Type="http://schemas.openxmlformats.org/officeDocument/2006/relationships/hyperlink" Target="https://pixabay.com/fr/users/clker-free-vector-images-3736/?utm_source=link-attribution&amp;utm_medium=referral&amp;utm_campaign=image&amp;utm_content=312318" TargetMode="External"/><Relationship Id="rId4" Type="http://schemas.openxmlformats.org/officeDocument/2006/relationships/hyperlink" Target="https://scape.enepe.fr/jeudecartes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2917EFAC-C005-4729-BC20-1DECCCE5357E}"/>
              </a:ext>
            </a:extLst>
          </p:cNvPr>
          <p:cNvSpPr/>
          <p:nvPr userDrawn="1"/>
        </p:nvSpPr>
        <p:spPr>
          <a:xfrm>
            <a:off x="156922" y="4958827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C4B5280D-BD94-4D20-A63F-E647F473358B}"/>
              </a:ext>
            </a:extLst>
          </p:cNvPr>
          <p:cNvCxnSpPr>
            <a:cxnSpLocks/>
            <a:endCxn id="134" idx="2"/>
          </p:cNvCxnSpPr>
          <p:nvPr userDrawn="1"/>
        </p:nvCxnSpPr>
        <p:spPr>
          <a:xfrm flipV="1">
            <a:off x="256521" y="5469859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Ellipse 28">
            <a:extLst>
              <a:ext uri="{FF2B5EF4-FFF2-40B4-BE49-F238E27FC236}">
                <a16:creationId xmlns:a16="http://schemas.microsoft.com/office/drawing/2014/main" id="{02D7240B-8637-4983-82A0-DF478AC36795}"/>
              </a:ext>
            </a:extLst>
          </p:cNvPr>
          <p:cNvSpPr/>
          <p:nvPr userDrawn="1"/>
        </p:nvSpPr>
        <p:spPr>
          <a:xfrm>
            <a:off x="997234" y="5469859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75282D6-1F46-4A3C-9B8E-D2CCCEFDF9A8}"/>
              </a:ext>
            </a:extLst>
          </p:cNvPr>
          <p:cNvSpPr/>
          <p:nvPr userDrawn="1"/>
        </p:nvSpPr>
        <p:spPr>
          <a:xfrm>
            <a:off x="1089476" y="527351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4</a:t>
            </a:r>
            <a:endParaRPr kumimoji="0" lang="fr-FR" sz="1800" b="0" i="0" u="none" strike="noStrike" kern="1200" cap="none" spc="0" normalizeH="0" baseline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43AC7900-D891-4C7C-8A42-6F3C82032FEC}"/>
              </a:ext>
            </a:extLst>
          </p:cNvPr>
          <p:cNvSpPr/>
          <p:nvPr userDrawn="1"/>
        </p:nvSpPr>
        <p:spPr>
          <a:xfrm>
            <a:off x="234907" y="5049727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61B4D672-F671-4B5C-A6D8-7B00CD43A15E}"/>
              </a:ext>
            </a:extLst>
          </p:cNvPr>
          <p:cNvSpPr txBox="1"/>
          <p:nvPr userDrawn="1"/>
        </p:nvSpPr>
        <p:spPr>
          <a:xfrm flipH="1">
            <a:off x="156921" y="5059813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F87934F9-5B58-4271-A68D-23714897DE03}"/>
              </a:ext>
            </a:extLst>
          </p:cNvPr>
          <p:cNvCxnSpPr>
            <a:cxnSpLocks/>
          </p:cNvCxnSpPr>
          <p:nvPr userDrawn="1"/>
        </p:nvCxnSpPr>
        <p:spPr>
          <a:xfrm>
            <a:off x="1473187" y="5469449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C48D9A26-D5A7-490F-8ADC-925A343C3B94}"/>
              </a:ext>
            </a:extLst>
          </p:cNvPr>
          <p:cNvSpPr/>
          <p:nvPr/>
        </p:nvSpPr>
        <p:spPr>
          <a:xfrm>
            <a:off x="4526995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D629E38D-72CA-4316-BE17-D30EF70EE4AD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4626594" y="1385292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Ellipse 28">
            <a:extLst>
              <a:ext uri="{FF2B5EF4-FFF2-40B4-BE49-F238E27FC236}">
                <a16:creationId xmlns:a16="http://schemas.microsoft.com/office/drawing/2014/main" id="{1843AB03-7A3D-426D-B825-5024B7BAEFC9}"/>
              </a:ext>
            </a:extLst>
          </p:cNvPr>
          <p:cNvSpPr/>
          <p:nvPr/>
        </p:nvSpPr>
        <p:spPr>
          <a:xfrm>
            <a:off x="5367307" y="1385292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810431C-2131-40CF-93B8-A8561DFEDA9C}"/>
              </a:ext>
            </a:extLst>
          </p:cNvPr>
          <p:cNvSpPr/>
          <p:nvPr/>
        </p:nvSpPr>
        <p:spPr>
          <a:xfrm>
            <a:off x="5460903" y="118941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3</a:t>
            </a:r>
            <a:endParaRPr kumimoji="0" lang="fr-FR" sz="1800" b="0" i="0" u="none" strike="noStrike" kern="1200" cap="none" spc="0" normalizeH="0" baseline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7" name="Rectangle : coins arrondis 176">
            <a:extLst>
              <a:ext uri="{FF2B5EF4-FFF2-40B4-BE49-F238E27FC236}">
                <a16:creationId xmlns:a16="http://schemas.microsoft.com/office/drawing/2014/main" id="{5EE0F1E4-A3B0-4203-84ED-4539A0B80E65}"/>
              </a:ext>
            </a:extLst>
          </p:cNvPr>
          <p:cNvSpPr/>
          <p:nvPr/>
        </p:nvSpPr>
        <p:spPr>
          <a:xfrm>
            <a:off x="4604980" y="965160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DF2651C-24C2-415C-9A43-E04381106087}"/>
              </a:ext>
            </a:extLst>
          </p:cNvPr>
          <p:cNvSpPr txBox="1"/>
          <p:nvPr/>
        </p:nvSpPr>
        <p:spPr>
          <a:xfrm flipH="1">
            <a:off x="4526994" y="975246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79" name="Connecteur droit 178">
            <a:extLst>
              <a:ext uri="{FF2B5EF4-FFF2-40B4-BE49-F238E27FC236}">
                <a16:creationId xmlns:a16="http://schemas.microsoft.com/office/drawing/2014/main" id="{F19A7062-DEB2-4A01-90FD-3DDBE63B48EE}"/>
              </a:ext>
            </a:extLst>
          </p:cNvPr>
          <p:cNvCxnSpPr>
            <a:cxnSpLocks/>
          </p:cNvCxnSpPr>
          <p:nvPr/>
        </p:nvCxnSpPr>
        <p:spPr>
          <a:xfrm>
            <a:off x="5843260" y="1384882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EE7FEECE-13FC-4CA5-9B0E-FE9E648E4A69}"/>
              </a:ext>
            </a:extLst>
          </p:cNvPr>
          <p:cNvGrpSpPr/>
          <p:nvPr/>
        </p:nvGrpSpPr>
        <p:grpSpPr>
          <a:xfrm>
            <a:off x="4515689" y="4958469"/>
            <a:ext cx="2166110" cy="4068000"/>
            <a:chOff x="181305" y="4971019"/>
            <a:chExt cx="2166110" cy="4068000"/>
          </a:xfrm>
        </p:grpSpPr>
        <p:sp>
          <p:nvSpPr>
            <p:cNvPr id="206" name="Rectangle : coins arrondis 205">
              <a:extLst>
                <a:ext uri="{FF2B5EF4-FFF2-40B4-BE49-F238E27FC236}">
                  <a16:creationId xmlns:a16="http://schemas.microsoft.com/office/drawing/2014/main" id="{8E00B1D4-7766-4EFF-8712-0FAF573C92CC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07" name="Connecteur droit 206">
              <a:extLst>
                <a:ext uri="{FF2B5EF4-FFF2-40B4-BE49-F238E27FC236}">
                  <a16:creationId xmlns:a16="http://schemas.microsoft.com/office/drawing/2014/main" id="{A1B5D5E7-7B69-4CA2-8D5F-60C1DAF794AC}"/>
                </a:ext>
              </a:extLst>
            </p:cNvPr>
            <p:cNvCxnSpPr>
              <a:cxnSpLocks/>
              <a:endCxn id="208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Ellipse 28">
              <a:extLst>
                <a:ext uri="{FF2B5EF4-FFF2-40B4-BE49-F238E27FC236}">
                  <a16:creationId xmlns:a16="http://schemas.microsoft.com/office/drawing/2014/main" id="{7022B150-2294-4430-A627-1E7E548B78F5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7532F742-2103-4B74-BBE8-9262EB15A5A8}"/>
                </a:ext>
              </a:extLst>
            </p:cNvPr>
            <p:cNvSpPr/>
            <p:nvPr userDrawn="1"/>
          </p:nvSpPr>
          <p:spPr>
            <a:xfrm>
              <a:off x="1126519" y="528617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/>
                <a:t>6</a:t>
              </a:r>
              <a:endParaRPr kumimoji="0" lang="fr-FR" sz="18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0" name="Rectangle : coins arrondis 209">
              <a:extLst>
                <a:ext uri="{FF2B5EF4-FFF2-40B4-BE49-F238E27FC236}">
                  <a16:creationId xmlns:a16="http://schemas.microsoft.com/office/drawing/2014/main" id="{BA250DCD-1599-4F08-B1C9-540A04383FA6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FC061D0D-72D0-47F9-B4E6-6D009C6D92C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6CC5557D-E214-40D0-8007-B581A9B10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e 215">
            <a:extLst>
              <a:ext uri="{FF2B5EF4-FFF2-40B4-BE49-F238E27FC236}">
                <a16:creationId xmlns:a16="http://schemas.microsoft.com/office/drawing/2014/main" id="{3C0EB672-61FE-4952-BAC5-EFC15ED24685}"/>
              </a:ext>
            </a:extLst>
          </p:cNvPr>
          <p:cNvGrpSpPr/>
          <p:nvPr/>
        </p:nvGrpSpPr>
        <p:grpSpPr>
          <a:xfrm>
            <a:off x="2334640" y="4958470"/>
            <a:ext cx="2166110" cy="4068000"/>
            <a:chOff x="181305" y="4971019"/>
            <a:chExt cx="2166110" cy="4068000"/>
          </a:xfrm>
        </p:grpSpPr>
        <p:sp>
          <p:nvSpPr>
            <p:cNvPr id="217" name="Rectangle : coins arrondis 216">
              <a:extLst>
                <a:ext uri="{FF2B5EF4-FFF2-40B4-BE49-F238E27FC236}">
                  <a16:creationId xmlns:a16="http://schemas.microsoft.com/office/drawing/2014/main" id="{35CD21C3-1785-4ADE-9893-01C29790A31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F885B574-D4A0-463C-9085-190347814A9F}"/>
                </a:ext>
              </a:extLst>
            </p:cNvPr>
            <p:cNvCxnSpPr>
              <a:cxnSpLocks/>
              <a:endCxn id="219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Ellipse 28">
              <a:extLst>
                <a:ext uri="{FF2B5EF4-FFF2-40B4-BE49-F238E27FC236}">
                  <a16:creationId xmlns:a16="http://schemas.microsoft.com/office/drawing/2014/main" id="{F3921C50-E686-4213-A4E1-4ED34C48157E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50774BF0-1798-4506-A874-DD7695A6EE41}"/>
                </a:ext>
              </a:extLst>
            </p:cNvPr>
            <p:cNvSpPr/>
            <p:nvPr userDrawn="1"/>
          </p:nvSpPr>
          <p:spPr>
            <a:xfrm>
              <a:off x="1113860" y="528617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5</a:t>
              </a:r>
              <a:endParaRPr kumimoji="0" lang="fr-FR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1" name="Rectangle : coins arrondis 220">
              <a:extLst>
                <a:ext uri="{FF2B5EF4-FFF2-40B4-BE49-F238E27FC236}">
                  <a16:creationId xmlns:a16="http://schemas.microsoft.com/office/drawing/2014/main" id="{A01F4E89-445F-40CD-B536-4D081A79752C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2" name="ZoneTexte 221">
              <a:extLst>
                <a:ext uri="{FF2B5EF4-FFF2-40B4-BE49-F238E27FC236}">
                  <a16:creationId xmlns:a16="http://schemas.microsoft.com/office/drawing/2014/main" id="{21F0F54C-195E-4013-AA85-71E104FA14A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23" name="Connecteur droit 222">
              <a:extLst>
                <a:ext uri="{FF2B5EF4-FFF2-40B4-BE49-F238E27FC236}">
                  <a16:creationId xmlns:a16="http://schemas.microsoft.com/office/drawing/2014/main" id="{202B7DC8-ABB4-4B58-88D3-85497F46ED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C5C922EE-CD55-454D-94DB-069A77C79CFA}"/>
              </a:ext>
            </a:extLst>
          </p:cNvPr>
          <p:cNvSpPr txBox="1"/>
          <p:nvPr/>
        </p:nvSpPr>
        <p:spPr>
          <a:xfrm>
            <a:off x="4661937" y="4340862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63831074-F530-43BD-B39E-107CA35EEF76}"/>
              </a:ext>
            </a:extLst>
          </p:cNvPr>
          <p:cNvSpPr/>
          <p:nvPr/>
        </p:nvSpPr>
        <p:spPr>
          <a:xfrm>
            <a:off x="164938" y="863908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82D046F-9185-4812-B229-7139BAF22282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264537" y="1374940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28">
            <a:extLst>
              <a:ext uri="{FF2B5EF4-FFF2-40B4-BE49-F238E27FC236}">
                <a16:creationId xmlns:a16="http://schemas.microsoft.com/office/drawing/2014/main" id="{B2EDB73C-AFE1-4F30-9310-6518D24004BA}"/>
              </a:ext>
            </a:extLst>
          </p:cNvPr>
          <p:cNvSpPr/>
          <p:nvPr/>
        </p:nvSpPr>
        <p:spPr>
          <a:xfrm>
            <a:off x="1005250" y="1374940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B20724-F496-4F54-B63C-1BDBBF7ECE85}"/>
              </a:ext>
            </a:extLst>
          </p:cNvPr>
          <p:cNvSpPr/>
          <p:nvPr/>
        </p:nvSpPr>
        <p:spPr>
          <a:xfrm>
            <a:off x="1097492" y="117859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fr-FR" sz="18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851591D8-E4A7-42CA-8CDE-EFAB316A371C}"/>
              </a:ext>
            </a:extLst>
          </p:cNvPr>
          <p:cNvSpPr/>
          <p:nvPr/>
        </p:nvSpPr>
        <p:spPr>
          <a:xfrm>
            <a:off x="242923" y="954808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955D2-C278-4FF7-9A5E-48407BFFD391}"/>
              </a:ext>
            </a:extLst>
          </p:cNvPr>
          <p:cNvSpPr txBox="1"/>
          <p:nvPr/>
        </p:nvSpPr>
        <p:spPr>
          <a:xfrm flipH="1">
            <a:off x="164937" y="964894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184B557-7F9B-4CDF-958A-6A9A31D5B347}"/>
              </a:ext>
            </a:extLst>
          </p:cNvPr>
          <p:cNvCxnSpPr>
            <a:cxnSpLocks/>
          </p:cNvCxnSpPr>
          <p:nvPr/>
        </p:nvCxnSpPr>
        <p:spPr>
          <a:xfrm>
            <a:off x="1481203" y="1374530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A2A6ABBA-65EE-44AE-976D-BCD97935C07C}"/>
              </a:ext>
            </a:extLst>
          </p:cNvPr>
          <p:cNvGrpSpPr/>
          <p:nvPr/>
        </p:nvGrpSpPr>
        <p:grpSpPr>
          <a:xfrm>
            <a:off x="2342656" y="875743"/>
            <a:ext cx="2166110" cy="4068000"/>
            <a:chOff x="181305" y="4971019"/>
            <a:chExt cx="2166110" cy="4068000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F775954D-2F75-4189-A38E-15069B7AC42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B525D7BC-E703-48DA-BBA7-0CC7DDC74C65}"/>
                </a:ext>
              </a:extLst>
            </p:cNvPr>
            <p:cNvCxnSpPr>
              <a:cxnSpLocks/>
              <a:endCxn id="82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Ellipse 28">
              <a:extLst>
                <a:ext uri="{FF2B5EF4-FFF2-40B4-BE49-F238E27FC236}">
                  <a16:creationId xmlns:a16="http://schemas.microsoft.com/office/drawing/2014/main" id="{2764E094-5FF0-49DD-8449-38D1B76BFF44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E0D757E-EFF5-4226-9A0E-9E23C2C2D6AA}"/>
                </a:ext>
              </a:extLst>
            </p:cNvPr>
            <p:cNvSpPr/>
            <p:nvPr userDrawn="1"/>
          </p:nvSpPr>
          <p:spPr>
            <a:xfrm>
              <a:off x="1113860" y="528617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/>
                <a:t>2</a:t>
              </a:r>
              <a:endParaRPr kumimoji="0" lang="fr-FR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A59ED50A-89E3-40C3-B987-9D6E53299874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211F7D8-41AB-470C-B1CC-8C42722FA901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0E2310CF-9C3F-4390-B051-D419969F45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DEFC2D6E-FDA1-4B68-A340-0084D1AE003C}"/>
              </a:ext>
            </a:extLst>
          </p:cNvPr>
          <p:cNvSpPr txBox="1"/>
          <p:nvPr/>
        </p:nvSpPr>
        <p:spPr>
          <a:xfrm>
            <a:off x="252837" y="1736613"/>
            <a:ext cx="1965996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L’escape game proposé à vos élèves bat son plein depuis 20 minutes, tout le monde est à fond dans les énigmes.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Sauf Marius, qui tente depuis le début de cracker le cadenas du coffre final. Il a déjà trouvé 2 chiffres sur 4...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844975-75B5-5171-75F9-433E52A7669A}"/>
              </a:ext>
            </a:extLst>
          </p:cNvPr>
          <p:cNvSpPr txBox="1"/>
          <p:nvPr/>
        </p:nvSpPr>
        <p:spPr>
          <a:xfrm>
            <a:off x="251587" y="8432091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C381D00-527C-4A6A-9503-0250F657C844}"/>
              </a:ext>
            </a:extLst>
          </p:cNvPr>
          <p:cNvSpPr txBox="1"/>
          <p:nvPr/>
        </p:nvSpPr>
        <p:spPr>
          <a:xfrm>
            <a:off x="2434240" y="8444283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1B77AD-160E-329F-A5FE-BCA849E5A76A}"/>
              </a:ext>
            </a:extLst>
          </p:cNvPr>
          <p:cNvSpPr txBox="1"/>
          <p:nvPr/>
        </p:nvSpPr>
        <p:spPr>
          <a:xfrm>
            <a:off x="256521" y="4316478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680613-558A-B4CE-F538-81F336E09739}"/>
              </a:ext>
            </a:extLst>
          </p:cNvPr>
          <p:cNvSpPr txBox="1"/>
          <p:nvPr/>
        </p:nvSpPr>
        <p:spPr>
          <a:xfrm>
            <a:off x="2478243" y="4338976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273B52-701C-4387-A04C-8E3E9ABD4B7D}"/>
              </a:ext>
            </a:extLst>
          </p:cNvPr>
          <p:cNvSpPr txBox="1"/>
          <p:nvPr/>
        </p:nvSpPr>
        <p:spPr>
          <a:xfrm>
            <a:off x="4615288" y="8449725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EC729C-8C33-D459-96C3-6515DFB44781}"/>
              </a:ext>
            </a:extLst>
          </p:cNvPr>
          <p:cNvSpPr txBox="1"/>
          <p:nvPr/>
        </p:nvSpPr>
        <p:spPr>
          <a:xfrm>
            <a:off x="2460185" y="1760997"/>
            <a:ext cx="1941299" cy="2318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Vous proposez un jeu de piste numérique créé avec </a:t>
            </a:r>
            <a:r>
              <a:rPr lang="fr-FR" sz="1300" dirty="0" err="1"/>
              <a:t>Genially</a:t>
            </a:r>
            <a:r>
              <a:rPr lang="fr-FR" sz="1300" dirty="0"/>
              <a:t>. Des codes permettent de valider les étapes.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Un groupe semble aller très vite. Vous apercevez leur écran : ils inspectent le code source pour trouver directement les codes.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EA4732-856A-1898-6C76-D4ACEA87EEE1}"/>
              </a:ext>
            </a:extLst>
          </p:cNvPr>
          <p:cNvSpPr txBox="1"/>
          <p:nvPr/>
        </p:nvSpPr>
        <p:spPr>
          <a:xfrm>
            <a:off x="4633218" y="1760997"/>
            <a:ext cx="1967246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Vous avez fait créer par vos élèves des jeux de plateau de révision dans votre discipline.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Les équipes s’affrontent maintenant en tournoi.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À une table, des élèves sont à fond dans le jeu et la compétition, parlent fort et très grossièrement.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2D3FF5-C382-B43A-3949-CF588CED8A8B}"/>
              </a:ext>
            </a:extLst>
          </p:cNvPr>
          <p:cNvSpPr txBox="1"/>
          <p:nvPr/>
        </p:nvSpPr>
        <p:spPr>
          <a:xfrm>
            <a:off x="278056" y="5868949"/>
            <a:ext cx="1961062" cy="2318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Un collègue entre dans votre salle en plein escape game. Il ne vous voit pas.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Il est visiblement mécontent, alterque les élèves et demande fortement de cesser ce bazar. Tous les élèves s’immobilisent, se demandant ce qu’il se passe.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E40B6-26E3-21DF-6C64-9A4B367BB3AF}"/>
              </a:ext>
            </a:extLst>
          </p:cNvPr>
          <p:cNvSpPr txBox="1"/>
          <p:nvPr/>
        </p:nvSpPr>
        <p:spPr>
          <a:xfrm>
            <a:off x="2446933" y="5881141"/>
            <a:ext cx="1974505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Vous proposez un jeu d’enquête à vos élèves.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Tout le monde entre dans le jeu sauf Sarah, qui reste assise sur le côté et refuse complètement l’activité.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“J’ai pas envie, c’est nul comme jeu, et j’aime pas votre matière.”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D9FA3C-274A-CD96-C0EC-94B17DE395D8}"/>
              </a:ext>
            </a:extLst>
          </p:cNvPr>
          <p:cNvSpPr txBox="1"/>
          <p:nvPr/>
        </p:nvSpPr>
        <p:spPr>
          <a:xfrm>
            <a:off x="4633217" y="5881140"/>
            <a:ext cx="1967911" cy="191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Pour un jeu d’évasion, vous attribuez des rôles aux joueurs, dont celui de manager.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Le manager d’une équipe s’installe à une table et ordonne aux autres de lui ramener les indices pour qu’il puisse y réfléchir.</a:t>
            </a:r>
          </a:p>
        </p:txBody>
      </p:sp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2AFB271-0D45-BBA0-7E7F-EF14BEA6A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1" y="1005544"/>
            <a:ext cx="357654" cy="325465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BC03988-8E05-6D3A-D105-C9A267B22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52" y="5110889"/>
            <a:ext cx="357654" cy="325465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32BCFD4-9D50-5AC5-C318-E61F11498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953" y="5094209"/>
            <a:ext cx="357654" cy="325465"/>
          </a:xfrm>
          <a:prstGeom prst="rect">
            <a:avLst/>
          </a:prstGeom>
        </p:spPr>
      </p:pic>
      <p:pic>
        <p:nvPicPr>
          <p:cNvPr id="21" name="Image 2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40F67EB-9FC8-8650-808D-A28FEC29B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327" y="1007403"/>
            <a:ext cx="357654" cy="325465"/>
          </a:xfrm>
          <a:prstGeom prst="rect">
            <a:avLst/>
          </a:prstGeom>
        </p:spPr>
      </p:pic>
      <p:pic>
        <p:nvPicPr>
          <p:cNvPr id="22" name="Image 2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8F009F8-69B1-3A96-8F0A-427B7845A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2" y="5094210"/>
            <a:ext cx="357654" cy="325465"/>
          </a:xfrm>
          <a:prstGeom prst="rect">
            <a:avLst/>
          </a:prstGeom>
        </p:spPr>
      </p:pic>
      <p:pic>
        <p:nvPicPr>
          <p:cNvPr id="23" name="Image 2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83F5AE5-1C6B-5A7E-5B5F-FE3244164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70" y="1013033"/>
            <a:ext cx="357654" cy="325465"/>
          </a:xfrm>
          <a:prstGeom prst="rect">
            <a:avLst/>
          </a:prstGeom>
        </p:spPr>
      </p:pic>
      <p:pic>
        <p:nvPicPr>
          <p:cNvPr id="25" name="Image 2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6B47D9B-359A-C8F2-B1BF-A072DA752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5128494"/>
            <a:ext cx="266150" cy="269175"/>
          </a:xfrm>
          <a:prstGeom prst="rect">
            <a:avLst/>
          </a:prstGeom>
        </p:spPr>
      </p:pic>
      <p:pic>
        <p:nvPicPr>
          <p:cNvPr id="31" name="Image 3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D98DF2A-97BE-7F57-06EB-A86CC6D6D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5125384"/>
            <a:ext cx="266150" cy="269175"/>
          </a:xfrm>
          <a:prstGeom prst="rect">
            <a:avLst/>
          </a:prstGeom>
        </p:spPr>
      </p:pic>
      <p:pic>
        <p:nvPicPr>
          <p:cNvPr id="32" name="Image 3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4849EF9-1C09-C5A5-BE24-AD3DBDA2A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5123835"/>
            <a:ext cx="266150" cy="269175"/>
          </a:xfrm>
          <a:prstGeom prst="rect">
            <a:avLst/>
          </a:prstGeom>
        </p:spPr>
      </p:pic>
      <p:pic>
        <p:nvPicPr>
          <p:cNvPr id="33" name="Image 3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85260DE-F23A-32AF-674B-DE937B533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1046203"/>
            <a:ext cx="266150" cy="269175"/>
          </a:xfrm>
          <a:prstGeom prst="rect">
            <a:avLst/>
          </a:prstGeom>
        </p:spPr>
      </p:pic>
      <p:pic>
        <p:nvPicPr>
          <p:cNvPr id="34" name="Image 3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63C27A6-7A73-3D7D-08F4-564E913A7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1043093"/>
            <a:ext cx="266150" cy="269175"/>
          </a:xfrm>
          <a:prstGeom prst="rect">
            <a:avLst/>
          </a:prstGeom>
        </p:spPr>
      </p:pic>
      <p:pic>
        <p:nvPicPr>
          <p:cNvPr id="35" name="Image 3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6911272-4989-E081-7678-59E654529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1029352"/>
            <a:ext cx="266150" cy="26917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60951DA-592F-24EF-E4E1-AA6A8799240F}"/>
              </a:ext>
            </a:extLst>
          </p:cNvPr>
          <p:cNvSpPr txBox="1"/>
          <p:nvPr/>
        </p:nvSpPr>
        <p:spPr>
          <a:xfrm>
            <a:off x="181305" y="9479666"/>
            <a:ext cx="6265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de jeu de carte format tarot S’CAPE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Image masques par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Clker-Free-Vector-Images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1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527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55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2917EFAC-C005-4729-BC20-1DECCCE5357E}"/>
              </a:ext>
            </a:extLst>
          </p:cNvPr>
          <p:cNvSpPr/>
          <p:nvPr userDrawn="1"/>
        </p:nvSpPr>
        <p:spPr>
          <a:xfrm>
            <a:off x="156922" y="4958827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C4B5280D-BD94-4D20-A63F-E647F473358B}"/>
              </a:ext>
            </a:extLst>
          </p:cNvPr>
          <p:cNvCxnSpPr>
            <a:cxnSpLocks/>
            <a:endCxn id="134" idx="2"/>
          </p:cNvCxnSpPr>
          <p:nvPr userDrawn="1"/>
        </p:nvCxnSpPr>
        <p:spPr>
          <a:xfrm flipV="1">
            <a:off x="256521" y="5469859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Ellipse 28">
            <a:extLst>
              <a:ext uri="{FF2B5EF4-FFF2-40B4-BE49-F238E27FC236}">
                <a16:creationId xmlns:a16="http://schemas.microsoft.com/office/drawing/2014/main" id="{02D7240B-8637-4983-82A0-DF478AC36795}"/>
              </a:ext>
            </a:extLst>
          </p:cNvPr>
          <p:cNvSpPr/>
          <p:nvPr userDrawn="1"/>
        </p:nvSpPr>
        <p:spPr>
          <a:xfrm>
            <a:off x="997234" y="5469859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75282D6-1F46-4A3C-9B8E-D2CCCEFDF9A8}"/>
              </a:ext>
            </a:extLst>
          </p:cNvPr>
          <p:cNvSpPr/>
          <p:nvPr userDrawn="1"/>
        </p:nvSpPr>
        <p:spPr>
          <a:xfrm>
            <a:off x="1005250" y="5273510"/>
            <a:ext cx="452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10</a:t>
            </a:r>
            <a:endParaRPr kumimoji="0" lang="fr-FR" sz="1800" b="0" i="0" u="none" strike="noStrike" kern="1200" cap="none" spc="0" normalizeH="0" baseline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43AC7900-D891-4C7C-8A42-6F3C82032FEC}"/>
              </a:ext>
            </a:extLst>
          </p:cNvPr>
          <p:cNvSpPr/>
          <p:nvPr userDrawn="1"/>
        </p:nvSpPr>
        <p:spPr>
          <a:xfrm>
            <a:off x="234907" y="5049727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61B4D672-F671-4B5C-A6D8-7B00CD43A15E}"/>
              </a:ext>
            </a:extLst>
          </p:cNvPr>
          <p:cNvSpPr txBox="1"/>
          <p:nvPr userDrawn="1"/>
        </p:nvSpPr>
        <p:spPr>
          <a:xfrm flipH="1">
            <a:off x="156921" y="5059813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F87934F9-5B58-4271-A68D-23714897DE03}"/>
              </a:ext>
            </a:extLst>
          </p:cNvPr>
          <p:cNvCxnSpPr>
            <a:cxnSpLocks/>
          </p:cNvCxnSpPr>
          <p:nvPr userDrawn="1"/>
        </p:nvCxnSpPr>
        <p:spPr>
          <a:xfrm>
            <a:off x="1473187" y="5469449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C48D9A26-D5A7-490F-8ADC-925A343C3B94}"/>
              </a:ext>
            </a:extLst>
          </p:cNvPr>
          <p:cNvSpPr/>
          <p:nvPr/>
        </p:nvSpPr>
        <p:spPr>
          <a:xfrm>
            <a:off x="4526995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D629E38D-72CA-4316-BE17-D30EF70EE4AD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4626594" y="1385292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Ellipse 28">
            <a:extLst>
              <a:ext uri="{FF2B5EF4-FFF2-40B4-BE49-F238E27FC236}">
                <a16:creationId xmlns:a16="http://schemas.microsoft.com/office/drawing/2014/main" id="{1843AB03-7A3D-426D-B825-5024B7BAEFC9}"/>
              </a:ext>
            </a:extLst>
          </p:cNvPr>
          <p:cNvSpPr/>
          <p:nvPr/>
        </p:nvSpPr>
        <p:spPr>
          <a:xfrm>
            <a:off x="5367307" y="1385292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810431C-2131-40CF-93B8-A8561DFEDA9C}"/>
              </a:ext>
            </a:extLst>
          </p:cNvPr>
          <p:cNvSpPr/>
          <p:nvPr/>
        </p:nvSpPr>
        <p:spPr>
          <a:xfrm>
            <a:off x="5460903" y="118941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9</a:t>
            </a:r>
            <a:endParaRPr kumimoji="0" lang="fr-FR" sz="1800" b="0" i="0" u="none" strike="noStrike" kern="1200" cap="none" spc="0" normalizeH="0" baseline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7" name="Rectangle : coins arrondis 176">
            <a:extLst>
              <a:ext uri="{FF2B5EF4-FFF2-40B4-BE49-F238E27FC236}">
                <a16:creationId xmlns:a16="http://schemas.microsoft.com/office/drawing/2014/main" id="{5EE0F1E4-A3B0-4203-84ED-4539A0B80E65}"/>
              </a:ext>
            </a:extLst>
          </p:cNvPr>
          <p:cNvSpPr/>
          <p:nvPr/>
        </p:nvSpPr>
        <p:spPr>
          <a:xfrm>
            <a:off x="4604980" y="965160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DF2651C-24C2-415C-9A43-E04381106087}"/>
              </a:ext>
            </a:extLst>
          </p:cNvPr>
          <p:cNvSpPr txBox="1"/>
          <p:nvPr/>
        </p:nvSpPr>
        <p:spPr>
          <a:xfrm flipH="1">
            <a:off x="4526994" y="975246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79" name="Connecteur droit 178">
            <a:extLst>
              <a:ext uri="{FF2B5EF4-FFF2-40B4-BE49-F238E27FC236}">
                <a16:creationId xmlns:a16="http://schemas.microsoft.com/office/drawing/2014/main" id="{F19A7062-DEB2-4A01-90FD-3DDBE63B48EE}"/>
              </a:ext>
            </a:extLst>
          </p:cNvPr>
          <p:cNvCxnSpPr>
            <a:cxnSpLocks/>
          </p:cNvCxnSpPr>
          <p:nvPr/>
        </p:nvCxnSpPr>
        <p:spPr>
          <a:xfrm>
            <a:off x="5843260" y="1384882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EE7FEECE-13FC-4CA5-9B0E-FE9E648E4A69}"/>
              </a:ext>
            </a:extLst>
          </p:cNvPr>
          <p:cNvGrpSpPr/>
          <p:nvPr/>
        </p:nvGrpSpPr>
        <p:grpSpPr>
          <a:xfrm>
            <a:off x="4515689" y="4958469"/>
            <a:ext cx="2166110" cy="4068000"/>
            <a:chOff x="181305" y="4971019"/>
            <a:chExt cx="2166110" cy="4068000"/>
          </a:xfrm>
        </p:grpSpPr>
        <p:sp>
          <p:nvSpPr>
            <p:cNvPr id="206" name="Rectangle : coins arrondis 205">
              <a:extLst>
                <a:ext uri="{FF2B5EF4-FFF2-40B4-BE49-F238E27FC236}">
                  <a16:creationId xmlns:a16="http://schemas.microsoft.com/office/drawing/2014/main" id="{8E00B1D4-7766-4EFF-8712-0FAF573C92CC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07" name="Connecteur droit 206">
              <a:extLst>
                <a:ext uri="{FF2B5EF4-FFF2-40B4-BE49-F238E27FC236}">
                  <a16:creationId xmlns:a16="http://schemas.microsoft.com/office/drawing/2014/main" id="{A1B5D5E7-7B69-4CA2-8D5F-60C1DAF794AC}"/>
                </a:ext>
              </a:extLst>
            </p:cNvPr>
            <p:cNvCxnSpPr>
              <a:cxnSpLocks/>
              <a:endCxn id="208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Ellipse 28">
              <a:extLst>
                <a:ext uri="{FF2B5EF4-FFF2-40B4-BE49-F238E27FC236}">
                  <a16:creationId xmlns:a16="http://schemas.microsoft.com/office/drawing/2014/main" id="{7022B150-2294-4430-A627-1E7E548B78F5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7532F742-2103-4B74-BBE8-9262EB15A5A8}"/>
                </a:ext>
              </a:extLst>
            </p:cNvPr>
            <p:cNvSpPr/>
            <p:nvPr userDrawn="1"/>
          </p:nvSpPr>
          <p:spPr>
            <a:xfrm>
              <a:off x="1010760" y="5286172"/>
              <a:ext cx="498116" cy="369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10" name="Rectangle : coins arrondis 209">
              <a:extLst>
                <a:ext uri="{FF2B5EF4-FFF2-40B4-BE49-F238E27FC236}">
                  <a16:creationId xmlns:a16="http://schemas.microsoft.com/office/drawing/2014/main" id="{BA250DCD-1599-4F08-B1C9-540A04383FA6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FC061D0D-72D0-47F9-B4E6-6D009C6D92C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6CC5557D-E214-40D0-8007-B581A9B10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e 215">
            <a:extLst>
              <a:ext uri="{FF2B5EF4-FFF2-40B4-BE49-F238E27FC236}">
                <a16:creationId xmlns:a16="http://schemas.microsoft.com/office/drawing/2014/main" id="{3C0EB672-61FE-4952-BAC5-EFC15ED24685}"/>
              </a:ext>
            </a:extLst>
          </p:cNvPr>
          <p:cNvGrpSpPr/>
          <p:nvPr/>
        </p:nvGrpSpPr>
        <p:grpSpPr>
          <a:xfrm>
            <a:off x="2334640" y="4958470"/>
            <a:ext cx="2166110" cy="4068000"/>
            <a:chOff x="181305" y="4971019"/>
            <a:chExt cx="2166110" cy="4068000"/>
          </a:xfrm>
        </p:grpSpPr>
        <p:sp>
          <p:nvSpPr>
            <p:cNvPr id="217" name="Rectangle : coins arrondis 216">
              <a:extLst>
                <a:ext uri="{FF2B5EF4-FFF2-40B4-BE49-F238E27FC236}">
                  <a16:creationId xmlns:a16="http://schemas.microsoft.com/office/drawing/2014/main" id="{35CD21C3-1785-4ADE-9893-01C29790A31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F885B574-D4A0-463C-9085-190347814A9F}"/>
                </a:ext>
              </a:extLst>
            </p:cNvPr>
            <p:cNvCxnSpPr>
              <a:cxnSpLocks/>
              <a:endCxn id="219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Ellipse 28">
              <a:extLst>
                <a:ext uri="{FF2B5EF4-FFF2-40B4-BE49-F238E27FC236}">
                  <a16:creationId xmlns:a16="http://schemas.microsoft.com/office/drawing/2014/main" id="{F3921C50-E686-4213-A4E1-4ED34C48157E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50774BF0-1798-4506-A874-DD7695A6EE41}"/>
                </a:ext>
              </a:extLst>
            </p:cNvPr>
            <p:cNvSpPr/>
            <p:nvPr userDrawn="1"/>
          </p:nvSpPr>
          <p:spPr>
            <a:xfrm>
              <a:off x="1021616" y="5286171"/>
              <a:ext cx="482879" cy="369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/>
                <a:t>11</a:t>
              </a:r>
              <a:endParaRPr kumimoji="0" lang="fr-FR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1" name="Rectangle : coins arrondis 220">
              <a:extLst>
                <a:ext uri="{FF2B5EF4-FFF2-40B4-BE49-F238E27FC236}">
                  <a16:creationId xmlns:a16="http://schemas.microsoft.com/office/drawing/2014/main" id="{A01F4E89-445F-40CD-B536-4D081A79752C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2" name="ZoneTexte 221">
              <a:extLst>
                <a:ext uri="{FF2B5EF4-FFF2-40B4-BE49-F238E27FC236}">
                  <a16:creationId xmlns:a16="http://schemas.microsoft.com/office/drawing/2014/main" id="{21F0F54C-195E-4013-AA85-71E104FA14A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23" name="Connecteur droit 222">
              <a:extLst>
                <a:ext uri="{FF2B5EF4-FFF2-40B4-BE49-F238E27FC236}">
                  <a16:creationId xmlns:a16="http://schemas.microsoft.com/office/drawing/2014/main" id="{202B7DC8-ABB4-4B58-88D3-85497F46ED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C5C922EE-CD55-454D-94DB-069A77C79CFA}"/>
              </a:ext>
            </a:extLst>
          </p:cNvPr>
          <p:cNvSpPr txBox="1"/>
          <p:nvPr/>
        </p:nvSpPr>
        <p:spPr>
          <a:xfrm>
            <a:off x="4661937" y="4340862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63831074-F530-43BD-B39E-107CA35EEF76}"/>
              </a:ext>
            </a:extLst>
          </p:cNvPr>
          <p:cNvSpPr/>
          <p:nvPr/>
        </p:nvSpPr>
        <p:spPr>
          <a:xfrm>
            <a:off x="164938" y="863908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82D046F-9185-4812-B229-7139BAF22282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264537" y="1374940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28">
            <a:extLst>
              <a:ext uri="{FF2B5EF4-FFF2-40B4-BE49-F238E27FC236}">
                <a16:creationId xmlns:a16="http://schemas.microsoft.com/office/drawing/2014/main" id="{B2EDB73C-AFE1-4F30-9310-6518D24004BA}"/>
              </a:ext>
            </a:extLst>
          </p:cNvPr>
          <p:cNvSpPr/>
          <p:nvPr/>
        </p:nvSpPr>
        <p:spPr>
          <a:xfrm>
            <a:off x="1005250" y="1374940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B20724-F496-4F54-B63C-1BDBBF7ECE85}"/>
              </a:ext>
            </a:extLst>
          </p:cNvPr>
          <p:cNvSpPr/>
          <p:nvPr/>
        </p:nvSpPr>
        <p:spPr>
          <a:xfrm>
            <a:off x="1097492" y="117859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/>
              <a:t>7</a:t>
            </a:r>
            <a:endParaRPr kumimoji="0" lang="fr-FR" sz="1800" b="0" i="0" u="none" strike="noStrike" kern="1200" cap="none" spc="0" normalizeH="0" baseline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851591D8-E4A7-42CA-8CDE-EFAB316A371C}"/>
              </a:ext>
            </a:extLst>
          </p:cNvPr>
          <p:cNvSpPr/>
          <p:nvPr/>
        </p:nvSpPr>
        <p:spPr>
          <a:xfrm>
            <a:off x="242923" y="954808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955D2-C278-4FF7-9A5E-48407BFFD391}"/>
              </a:ext>
            </a:extLst>
          </p:cNvPr>
          <p:cNvSpPr txBox="1"/>
          <p:nvPr/>
        </p:nvSpPr>
        <p:spPr>
          <a:xfrm flipH="1">
            <a:off x="164937" y="964894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184B557-7F9B-4CDF-958A-6A9A31D5B347}"/>
              </a:ext>
            </a:extLst>
          </p:cNvPr>
          <p:cNvCxnSpPr>
            <a:cxnSpLocks/>
          </p:cNvCxnSpPr>
          <p:nvPr/>
        </p:nvCxnSpPr>
        <p:spPr>
          <a:xfrm>
            <a:off x="1481203" y="1374530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A2A6ABBA-65EE-44AE-976D-BCD97935C07C}"/>
              </a:ext>
            </a:extLst>
          </p:cNvPr>
          <p:cNvGrpSpPr/>
          <p:nvPr/>
        </p:nvGrpSpPr>
        <p:grpSpPr>
          <a:xfrm>
            <a:off x="2342656" y="875743"/>
            <a:ext cx="2166110" cy="4068000"/>
            <a:chOff x="181305" y="4971019"/>
            <a:chExt cx="2166110" cy="4068000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F775954D-2F75-4189-A38E-15069B7AC42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B525D7BC-E703-48DA-BBA7-0CC7DDC74C65}"/>
                </a:ext>
              </a:extLst>
            </p:cNvPr>
            <p:cNvCxnSpPr>
              <a:cxnSpLocks/>
              <a:endCxn id="82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Ellipse 28">
              <a:extLst>
                <a:ext uri="{FF2B5EF4-FFF2-40B4-BE49-F238E27FC236}">
                  <a16:creationId xmlns:a16="http://schemas.microsoft.com/office/drawing/2014/main" id="{2764E094-5FF0-49DD-8449-38D1B76BFF44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E0D757E-EFF5-4226-9A0E-9E23C2C2D6AA}"/>
                </a:ext>
              </a:extLst>
            </p:cNvPr>
            <p:cNvSpPr/>
            <p:nvPr userDrawn="1"/>
          </p:nvSpPr>
          <p:spPr>
            <a:xfrm>
              <a:off x="1113860" y="528617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8</a:t>
              </a:r>
              <a:endParaRPr kumimoji="0" lang="fr-FR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A59ED50A-89E3-40C3-B987-9D6E53299874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211F7D8-41AB-470C-B1CC-8C42722FA901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0E2310CF-9C3F-4390-B051-D419969F45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DEFC2D6E-FDA1-4B68-A340-0084D1AE003C}"/>
              </a:ext>
            </a:extLst>
          </p:cNvPr>
          <p:cNvSpPr txBox="1"/>
          <p:nvPr/>
        </p:nvSpPr>
        <p:spPr>
          <a:xfrm>
            <a:off x="312781" y="1736613"/>
            <a:ext cx="1896661" cy="1744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Pour un escape game en classe, vous avez réparti les élèves en 2 équipes.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L’une d’elle parvient à ouvrir le coffre final.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Les gagnants exultent et se moquent de l’autre équipe.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844975-75B5-5171-75F9-433E52A7669A}"/>
              </a:ext>
            </a:extLst>
          </p:cNvPr>
          <p:cNvSpPr txBox="1"/>
          <p:nvPr/>
        </p:nvSpPr>
        <p:spPr>
          <a:xfrm>
            <a:off x="251587" y="8432091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C381D00-527C-4A6A-9503-0250F657C844}"/>
              </a:ext>
            </a:extLst>
          </p:cNvPr>
          <p:cNvSpPr txBox="1"/>
          <p:nvPr/>
        </p:nvSpPr>
        <p:spPr>
          <a:xfrm>
            <a:off x="2434240" y="8444283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1B77AD-160E-329F-A5FE-BCA849E5A76A}"/>
              </a:ext>
            </a:extLst>
          </p:cNvPr>
          <p:cNvSpPr txBox="1"/>
          <p:nvPr/>
        </p:nvSpPr>
        <p:spPr>
          <a:xfrm>
            <a:off x="256521" y="4316478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680613-558A-B4CE-F538-81F336E09739}"/>
              </a:ext>
            </a:extLst>
          </p:cNvPr>
          <p:cNvSpPr txBox="1"/>
          <p:nvPr/>
        </p:nvSpPr>
        <p:spPr>
          <a:xfrm>
            <a:off x="2478243" y="4338976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273B52-701C-4387-A04C-8E3E9ABD4B7D}"/>
              </a:ext>
            </a:extLst>
          </p:cNvPr>
          <p:cNvSpPr txBox="1"/>
          <p:nvPr/>
        </p:nvSpPr>
        <p:spPr>
          <a:xfrm>
            <a:off x="4615288" y="8449725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5EC729C-8C33-D459-96C3-6515DFB44781}"/>
              </a:ext>
            </a:extLst>
          </p:cNvPr>
          <p:cNvSpPr txBox="1"/>
          <p:nvPr/>
        </p:nvSpPr>
        <p:spPr>
          <a:xfrm>
            <a:off x="2458341" y="1760997"/>
            <a:ext cx="1940492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Votre nouvelle séquence repose entièrement sur une 1ère séance avec une simulation via un jeu vidéo accessible gratuitement en ligne.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La séance et le jeu ont bien démarré, quand au bout de 10 minutes : plus d’internet…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EA4732-856A-1898-6C76-D4ACEA87EEE1}"/>
              </a:ext>
            </a:extLst>
          </p:cNvPr>
          <p:cNvSpPr txBox="1"/>
          <p:nvPr/>
        </p:nvSpPr>
        <p:spPr>
          <a:xfrm>
            <a:off x="4626594" y="1760997"/>
            <a:ext cx="1972474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Mars, lundi 8h. Vous avez préparé pendant des dizaines d’heures un escape game pour vos Terminales, c’est le jour J !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Les élèves soupirent dès l’intro, fouillent mollement, ne font pas d’effort de réflexion, laissent filer le temps…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2D3FF5-C382-B43A-3949-CF588CED8A8B}"/>
              </a:ext>
            </a:extLst>
          </p:cNvPr>
          <p:cNvSpPr txBox="1"/>
          <p:nvPr/>
        </p:nvSpPr>
        <p:spPr>
          <a:xfrm>
            <a:off x="312781" y="5868949"/>
            <a:ext cx="1896661" cy="251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Vous avez créé un jeu façon Tamagotchi, où les joueurs doivent nourrir un animal avec des ressources correctes (en lien avec votre discipline) pour qu’il survive.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Certains joueurs choisissent uniquement des ressources toxiques pour qu’il meure plus vite.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7EE40B6-26E3-21DF-6C64-9A4B367BB3AF}"/>
              </a:ext>
            </a:extLst>
          </p:cNvPr>
          <p:cNvSpPr txBox="1"/>
          <p:nvPr/>
        </p:nvSpPr>
        <p:spPr>
          <a:xfrm>
            <a:off x="2420642" y="5881141"/>
            <a:ext cx="1978190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Veille de votre cours, 22h. Vous venez de trouver sur un groupe Facebook un jeu en ligne parfait pour votre cours de demain.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Le lendemain pendant la séance, les élèves butent sur des éléments du jeu pour lesquels vous n’avez pas la réponse…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D9FA3C-274A-CD96-C0EC-94B17DE395D8}"/>
              </a:ext>
            </a:extLst>
          </p:cNvPr>
          <p:cNvSpPr txBox="1"/>
          <p:nvPr/>
        </p:nvSpPr>
        <p:spPr>
          <a:xfrm>
            <a:off x="4615288" y="5881140"/>
            <a:ext cx="1983780" cy="2544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Vous jouez 2 fois le même escape game d’affilée pour 2 groupes d’une même classe, avec la récréation comme pause. 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Lors de la 2</a:t>
            </a:r>
            <a:r>
              <a:rPr lang="fr-FR" sz="1300" baseline="30000" dirty="0"/>
              <a:t>e</a:t>
            </a:r>
            <a:r>
              <a:rPr lang="fr-FR" sz="1300" dirty="0"/>
              <a:t> partie, une élève entre un code correct alors que les indices permettant de le trouver n’ont pas encore été découverts.</a:t>
            </a:r>
          </a:p>
          <a:p>
            <a:pPr lvl="0">
              <a:spcBef>
                <a:spcPts val="200"/>
              </a:spcBef>
            </a:pPr>
            <a:endParaRPr lang="fr-FR" sz="1300" dirty="0"/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1EC04C7-99F6-9715-18A5-A062688D8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1" y="1005544"/>
            <a:ext cx="357654" cy="325465"/>
          </a:xfrm>
          <a:prstGeom prst="rect">
            <a:avLst/>
          </a:prstGeom>
        </p:spPr>
      </p:pic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415B1F1-7CF0-0722-6EFE-C552DD846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52" y="5110889"/>
            <a:ext cx="357654" cy="325465"/>
          </a:xfrm>
          <a:prstGeom prst="rect">
            <a:avLst/>
          </a:prstGeom>
        </p:spPr>
      </p:pic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7F6E937-4058-FCCA-87DF-A95614A56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953" y="5094209"/>
            <a:ext cx="357654" cy="325465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18E7041-40FC-B938-86BB-0D48847D4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711" y="1007403"/>
            <a:ext cx="357654" cy="325465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C1EABE5-6C77-1187-D6F4-D84C8CD20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2" y="5094210"/>
            <a:ext cx="357654" cy="325465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E7EC5EB-A423-8511-57F5-0E5D410C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70" y="1013033"/>
            <a:ext cx="357654" cy="325465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C9AA637-D32E-DE21-5403-1E0715781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5128494"/>
            <a:ext cx="266150" cy="269175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F298C4B-435B-F273-3765-42B435589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5125384"/>
            <a:ext cx="266150" cy="269175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5BDF611-B0A9-279B-E197-927C47EA1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5123835"/>
            <a:ext cx="266150" cy="269175"/>
          </a:xfrm>
          <a:prstGeom prst="rect">
            <a:avLst/>
          </a:prstGeom>
        </p:spPr>
      </p:pic>
      <p:pic>
        <p:nvPicPr>
          <p:cNvPr id="21" name="Image 2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1792524-1587-7D01-F746-E67614888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1046203"/>
            <a:ext cx="266150" cy="269175"/>
          </a:xfrm>
          <a:prstGeom prst="rect">
            <a:avLst/>
          </a:prstGeom>
        </p:spPr>
      </p:pic>
      <p:pic>
        <p:nvPicPr>
          <p:cNvPr id="22" name="Image 2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C4B3E95-CC39-5EAA-FDF3-6E868CA31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1043093"/>
            <a:ext cx="266150" cy="269175"/>
          </a:xfrm>
          <a:prstGeom prst="rect">
            <a:avLst/>
          </a:prstGeom>
        </p:spPr>
      </p:pic>
      <p:pic>
        <p:nvPicPr>
          <p:cNvPr id="23" name="Image 2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5E8A2A5-2FA1-211C-A187-C95D48E1E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1029352"/>
            <a:ext cx="266150" cy="26917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64BAED1-738B-5F9C-A2A4-E8FA82554733}"/>
              </a:ext>
            </a:extLst>
          </p:cNvPr>
          <p:cNvSpPr txBox="1"/>
          <p:nvPr/>
        </p:nvSpPr>
        <p:spPr>
          <a:xfrm>
            <a:off x="181305" y="9479666"/>
            <a:ext cx="6265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de jeu de carte format tarot S’CAPE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Image masques par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Clker-Free-Vector-Images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29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527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83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2917EFAC-C005-4729-BC20-1DECCCE5357E}"/>
              </a:ext>
            </a:extLst>
          </p:cNvPr>
          <p:cNvSpPr/>
          <p:nvPr userDrawn="1"/>
        </p:nvSpPr>
        <p:spPr>
          <a:xfrm>
            <a:off x="156922" y="4958827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C4B5280D-BD94-4D20-A63F-E647F473358B}"/>
              </a:ext>
            </a:extLst>
          </p:cNvPr>
          <p:cNvCxnSpPr>
            <a:cxnSpLocks/>
            <a:endCxn id="134" idx="2"/>
          </p:cNvCxnSpPr>
          <p:nvPr userDrawn="1"/>
        </p:nvCxnSpPr>
        <p:spPr>
          <a:xfrm flipV="1">
            <a:off x="256521" y="5469859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Ellipse 28">
            <a:extLst>
              <a:ext uri="{FF2B5EF4-FFF2-40B4-BE49-F238E27FC236}">
                <a16:creationId xmlns:a16="http://schemas.microsoft.com/office/drawing/2014/main" id="{02D7240B-8637-4983-82A0-DF478AC36795}"/>
              </a:ext>
            </a:extLst>
          </p:cNvPr>
          <p:cNvSpPr/>
          <p:nvPr userDrawn="1"/>
        </p:nvSpPr>
        <p:spPr>
          <a:xfrm>
            <a:off x="997234" y="5469859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75282D6-1F46-4A3C-9B8E-D2CCCEFDF9A8}"/>
              </a:ext>
            </a:extLst>
          </p:cNvPr>
          <p:cNvSpPr/>
          <p:nvPr userDrawn="1"/>
        </p:nvSpPr>
        <p:spPr>
          <a:xfrm>
            <a:off x="1005250" y="5273510"/>
            <a:ext cx="452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16</a:t>
            </a:r>
            <a:endParaRPr kumimoji="0" lang="fr-FR" sz="18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43AC7900-D891-4C7C-8A42-6F3C82032FEC}"/>
              </a:ext>
            </a:extLst>
          </p:cNvPr>
          <p:cNvSpPr/>
          <p:nvPr userDrawn="1"/>
        </p:nvSpPr>
        <p:spPr>
          <a:xfrm>
            <a:off x="234907" y="5049727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61B4D672-F671-4B5C-A6D8-7B00CD43A15E}"/>
              </a:ext>
            </a:extLst>
          </p:cNvPr>
          <p:cNvSpPr txBox="1"/>
          <p:nvPr userDrawn="1"/>
        </p:nvSpPr>
        <p:spPr>
          <a:xfrm flipH="1">
            <a:off x="156921" y="5059813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F87934F9-5B58-4271-A68D-23714897DE03}"/>
              </a:ext>
            </a:extLst>
          </p:cNvPr>
          <p:cNvCxnSpPr>
            <a:cxnSpLocks/>
          </p:cNvCxnSpPr>
          <p:nvPr userDrawn="1"/>
        </p:nvCxnSpPr>
        <p:spPr>
          <a:xfrm>
            <a:off x="1473187" y="5469449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C48D9A26-D5A7-490F-8ADC-925A343C3B94}"/>
              </a:ext>
            </a:extLst>
          </p:cNvPr>
          <p:cNvSpPr/>
          <p:nvPr/>
        </p:nvSpPr>
        <p:spPr>
          <a:xfrm>
            <a:off x="4526995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D629E38D-72CA-4316-BE17-D30EF70EE4AD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4626594" y="1385292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Ellipse 28">
            <a:extLst>
              <a:ext uri="{FF2B5EF4-FFF2-40B4-BE49-F238E27FC236}">
                <a16:creationId xmlns:a16="http://schemas.microsoft.com/office/drawing/2014/main" id="{1843AB03-7A3D-426D-B825-5024B7BAEFC9}"/>
              </a:ext>
            </a:extLst>
          </p:cNvPr>
          <p:cNvSpPr/>
          <p:nvPr/>
        </p:nvSpPr>
        <p:spPr>
          <a:xfrm>
            <a:off x="5367307" y="1385292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810431C-2131-40CF-93B8-A8561DFEDA9C}"/>
              </a:ext>
            </a:extLst>
          </p:cNvPr>
          <p:cNvSpPr/>
          <p:nvPr/>
        </p:nvSpPr>
        <p:spPr>
          <a:xfrm>
            <a:off x="5402394" y="118941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15</a:t>
            </a:r>
            <a:endParaRPr kumimoji="0" lang="fr-FR" sz="18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7" name="Rectangle : coins arrondis 176">
            <a:extLst>
              <a:ext uri="{FF2B5EF4-FFF2-40B4-BE49-F238E27FC236}">
                <a16:creationId xmlns:a16="http://schemas.microsoft.com/office/drawing/2014/main" id="{5EE0F1E4-A3B0-4203-84ED-4539A0B80E65}"/>
              </a:ext>
            </a:extLst>
          </p:cNvPr>
          <p:cNvSpPr/>
          <p:nvPr/>
        </p:nvSpPr>
        <p:spPr>
          <a:xfrm>
            <a:off x="4604980" y="965160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DF2651C-24C2-415C-9A43-E04381106087}"/>
              </a:ext>
            </a:extLst>
          </p:cNvPr>
          <p:cNvSpPr txBox="1"/>
          <p:nvPr/>
        </p:nvSpPr>
        <p:spPr>
          <a:xfrm flipH="1">
            <a:off x="4526994" y="975246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179" name="Connecteur droit 178">
            <a:extLst>
              <a:ext uri="{FF2B5EF4-FFF2-40B4-BE49-F238E27FC236}">
                <a16:creationId xmlns:a16="http://schemas.microsoft.com/office/drawing/2014/main" id="{F19A7062-DEB2-4A01-90FD-3DDBE63B48EE}"/>
              </a:ext>
            </a:extLst>
          </p:cNvPr>
          <p:cNvCxnSpPr>
            <a:cxnSpLocks/>
          </p:cNvCxnSpPr>
          <p:nvPr/>
        </p:nvCxnSpPr>
        <p:spPr>
          <a:xfrm>
            <a:off x="5843260" y="1384882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EE7FEECE-13FC-4CA5-9B0E-FE9E648E4A69}"/>
              </a:ext>
            </a:extLst>
          </p:cNvPr>
          <p:cNvGrpSpPr/>
          <p:nvPr/>
        </p:nvGrpSpPr>
        <p:grpSpPr>
          <a:xfrm>
            <a:off x="4515689" y="4958469"/>
            <a:ext cx="2166110" cy="4068000"/>
            <a:chOff x="181305" y="4971019"/>
            <a:chExt cx="2166110" cy="4068000"/>
          </a:xfrm>
        </p:grpSpPr>
        <p:sp>
          <p:nvSpPr>
            <p:cNvPr id="206" name="Rectangle : coins arrondis 205">
              <a:extLst>
                <a:ext uri="{FF2B5EF4-FFF2-40B4-BE49-F238E27FC236}">
                  <a16:creationId xmlns:a16="http://schemas.microsoft.com/office/drawing/2014/main" id="{8E00B1D4-7766-4EFF-8712-0FAF573C92CC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07" name="Connecteur droit 206">
              <a:extLst>
                <a:ext uri="{FF2B5EF4-FFF2-40B4-BE49-F238E27FC236}">
                  <a16:creationId xmlns:a16="http://schemas.microsoft.com/office/drawing/2014/main" id="{A1B5D5E7-7B69-4CA2-8D5F-60C1DAF794AC}"/>
                </a:ext>
              </a:extLst>
            </p:cNvPr>
            <p:cNvCxnSpPr>
              <a:cxnSpLocks/>
              <a:endCxn id="208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Ellipse 28">
              <a:extLst>
                <a:ext uri="{FF2B5EF4-FFF2-40B4-BE49-F238E27FC236}">
                  <a16:creationId xmlns:a16="http://schemas.microsoft.com/office/drawing/2014/main" id="{7022B150-2294-4430-A627-1E7E548B78F5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7532F742-2103-4B74-BBE8-9262EB15A5A8}"/>
                </a:ext>
              </a:extLst>
            </p:cNvPr>
            <p:cNvSpPr/>
            <p:nvPr userDrawn="1"/>
          </p:nvSpPr>
          <p:spPr>
            <a:xfrm>
              <a:off x="1010760" y="5286172"/>
              <a:ext cx="498116" cy="369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RJ</a:t>
              </a:r>
            </a:p>
          </p:txBody>
        </p:sp>
        <p:sp>
          <p:nvSpPr>
            <p:cNvPr id="210" name="Rectangle : coins arrondis 209">
              <a:extLst>
                <a:ext uri="{FF2B5EF4-FFF2-40B4-BE49-F238E27FC236}">
                  <a16:creationId xmlns:a16="http://schemas.microsoft.com/office/drawing/2014/main" id="{BA250DCD-1599-4F08-B1C9-540A04383FA6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FC061D0D-72D0-47F9-B4E6-6D009C6D92C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6CC5557D-E214-40D0-8007-B581A9B10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e 215">
            <a:extLst>
              <a:ext uri="{FF2B5EF4-FFF2-40B4-BE49-F238E27FC236}">
                <a16:creationId xmlns:a16="http://schemas.microsoft.com/office/drawing/2014/main" id="{3C0EB672-61FE-4952-BAC5-EFC15ED24685}"/>
              </a:ext>
            </a:extLst>
          </p:cNvPr>
          <p:cNvGrpSpPr/>
          <p:nvPr/>
        </p:nvGrpSpPr>
        <p:grpSpPr>
          <a:xfrm>
            <a:off x="2334640" y="4958470"/>
            <a:ext cx="2166110" cy="4068000"/>
            <a:chOff x="181305" y="4971019"/>
            <a:chExt cx="2166110" cy="4068000"/>
          </a:xfrm>
        </p:grpSpPr>
        <p:sp>
          <p:nvSpPr>
            <p:cNvPr id="217" name="Rectangle : coins arrondis 216">
              <a:extLst>
                <a:ext uri="{FF2B5EF4-FFF2-40B4-BE49-F238E27FC236}">
                  <a16:creationId xmlns:a16="http://schemas.microsoft.com/office/drawing/2014/main" id="{35CD21C3-1785-4ADE-9893-01C29790A31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F885B574-D4A0-463C-9085-190347814A9F}"/>
                </a:ext>
              </a:extLst>
            </p:cNvPr>
            <p:cNvCxnSpPr>
              <a:cxnSpLocks/>
              <a:endCxn id="219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Ellipse 28">
              <a:extLst>
                <a:ext uri="{FF2B5EF4-FFF2-40B4-BE49-F238E27FC236}">
                  <a16:creationId xmlns:a16="http://schemas.microsoft.com/office/drawing/2014/main" id="{F3921C50-E686-4213-A4E1-4ED34C48157E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50774BF0-1798-4506-A874-DD7695A6EE41}"/>
                </a:ext>
              </a:extLst>
            </p:cNvPr>
            <p:cNvSpPr/>
            <p:nvPr userDrawn="1"/>
          </p:nvSpPr>
          <p:spPr>
            <a:xfrm>
              <a:off x="1021616" y="5286171"/>
              <a:ext cx="482879" cy="369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/>
                <a:t>17</a:t>
              </a:r>
              <a:endParaRPr kumimoji="0" lang="fr-FR" sz="1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1" name="Rectangle : coins arrondis 220">
              <a:extLst>
                <a:ext uri="{FF2B5EF4-FFF2-40B4-BE49-F238E27FC236}">
                  <a16:creationId xmlns:a16="http://schemas.microsoft.com/office/drawing/2014/main" id="{A01F4E89-445F-40CD-B536-4D081A79752C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2" name="ZoneTexte 221">
              <a:extLst>
                <a:ext uri="{FF2B5EF4-FFF2-40B4-BE49-F238E27FC236}">
                  <a16:creationId xmlns:a16="http://schemas.microsoft.com/office/drawing/2014/main" id="{21F0F54C-195E-4013-AA85-71E104FA14A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223" name="Connecteur droit 222">
              <a:extLst>
                <a:ext uri="{FF2B5EF4-FFF2-40B4-BE49-F238E27FC236}">
                  <a16:creationId xmlns:a16="http://schemas.microsoft.com/office/drawing/2014/main" id="{202B7DC8-ABB4-4B58-88D3-85497F46ED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C5C922EE-CD55-454D-94DB-069A77C79CFA}"/>
              </a:ext>
            </a:extLst>
          </p:cNvPr>
          <p:cNvSpPr txBox="1"/>
          <p:nvPr/>
        </p:nvSpPr>
        <p:spPr>
          <a:xfrm>
            <a:off x="4661937" y="4340862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63831074-F530-43BD-B39E-107CA35EEF76}"/>
              </a:ext>
            </a:extLst>
          </p:cNvPr>
          <p:cNvSpPr/>
          <p:nvPr/>
        </p:nvSpPr>
        <p:spPr>
          <a:xfrm>
            <a:off x="164938" y="863908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82D046F-9185-4812-B229-7139BAF22282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264537" y="1374940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28">
            <a:extLst>
              <a:ext uri="{FF2B5EF4-FFF2-40B4-BE49-F238E27FC236}">
                <a16:creationId xmlns:a16="http://schemas.microsoft.com/office/drawing/2014/main" id="{B2EDB73C-AFE1-4F30-9310-6518D24004BA}"/>
              </a:ext>
            </a:extLst>
          </p:cNvPr>
          <p:cNvSpPr/>
          <p:nvPr/>
        </p:nvSpPr>
        <p:spPr>
          <a:xfrm>
            <a:off x="1005250" y="1374940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B20724-F496-4F54-B63C-1BDBBF7ECE85}"/>
              </a:ext>
            </a:extLst>
          </p:cNvPr>
          <p:cNvSpPr/>
          <p:nvPr/>
        </p:nvSpPr>
        <p:spPr>
          <a:xfrm>
            <a:off x="1038983" y="117859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13</a:t>
            </a:r>
            <a:endParaRPr kumimoji="0" lang="fr-FR" sz="18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851591D8-E4A7-42CA-8CDE-EFAB316A371C}"/>
              </a:ext>
            </a:extLst>
          </p:cNvPr>
          <p:cNvSpPr/>
          <p:nvPr/>
        </p:nvSpPr>
        <p:spPr>
          <a:xfrm>
            <a:off x="242923" y="954808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955D2-C278-4FF7-9A5E-48407BFFD391}"/>
              </a:ext>
            </a:extLst>
          </p:cNvPr>
          <p:cNvSpPr txBox="1"/>
          <p:nvPr/>
        </p:nvSpPr>
        <p:spPr>
          <a:xfrm flipH="1">
            <a:off x="164937" y="964894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JEU D’RÔLE 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184B557-7F9B-4CDF-958A-6A9A31D5B347}"/>
              </a:ext>
            </a:extLst>
          </p:cNvPr>
          <p:cNvCxnSpPr>
            <a:cxnSpLocks/>
          </p:cNvCxnSpPr>
          <p:nvPr/>
        </p:nvCxnSpPr>
        <p:spPr>
          <a:xfrm>
            <a:off x="1481203" y="1374530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A2A6ABBA-65EE-44AE-976D-BCD97935C07C}"/>
              </a:ext>
            </a:extLst>
          </p:cNvPr>
          <p:cNvGrpSpPr/>
          <p:nvPr/>
        </p:nvGrpSpPr>
        <p:grpSpPr>
          <a:xfrm>
            <a:off x="2342656" y="875743"/>
            <a:ext cx="2166110" cy="4068000"/>
            <a:chOff x="181305" y="4971019"/>
            <a:chExt cx="2166110" cy="4068000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F775954D-2F75-4189-A38E-15069B7AC42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B525D7BC-E703-48DA-BBA7-0CC7DDC74C65}"/>
                </a:ext>
              </a:extLst>
            </p:cNvPr>
            <p:cNvCxnSpPr>
              <a:cxnSpLocks/>
              <a:endCxn id="82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Ellipse 28">
              <a:extLst>
                <a:ext uri="{FF2B5EF4-FFF2-40B4-BE49-F238E27FC236}">
                  <a16:creationId xmlns:a16="http://schemas.microsoft.com/office/drawing/2014/main" id="{2764E094-5FF0-49DD-8449-38D1B76BFF44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E0D757E-EFF5-4226-9A0E-9E23C2C2D6AA}"/>
                </a:ext>
              </a:extLst>
            </p:cNvPr>
            <p:cNvSpPr/>
            <p:nvPr userDrawn="1"/>
          </p:nvSpPr>
          <p:spPr>
            <a:xfrm>
              <a:off x="1055351" y="5286171"/>
              <a:ext cx="4187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/>
                <a:t>14</a:t>
              </a:r>
              <a:endParaRPr kumimoji="0" lang="fr-FR" sz="1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A59ED50A-89E3-40C3-B987-9D6E53299874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211F7D8-41AB-470C-B1CC-8C42722FA901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JEU D’RÔLE </a:t>
              </a:r>
            </a:p>
          </p:txBody>
        </p: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0E2310CF-9C3F-4390-B051-D419969F45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DEFC2D6E-FDA1-4B68-A340-0084D1AE003C}"/>
              </a:ext>
            </a:extLst>
          </p:cNvPr>
          <p:cNvSpPr txBox="1"/>
          <p:nvPr/>
        </p:nvSpPr>
        <p:spPr>
          <a:xfrm>
            <a:off x="299262" y="1736613"/>
            <a:ext cx="1910180" cy="191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</a:pPr>
            <a:r>
              <a:rPr lang="fr-FR" sz="1300" dirty="0"/>
              <a:t>Pour les besoins d’un escape game, vous avez reconverti des boîtes à chaussures en coffres cadenassés.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Lors du jeu, deux élèves déchirent les boîtes pour accéder au contenu sans ouvrir le cadenas.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B844975-75B5-5171-75F9-433E52A7669A}"/>
              </a:ext>
            </a:extLst>
          </p:cNvPr>
          <p:cNvSpPr txBox="1"/>
          <p:nvPr/>
        </p:nvSpPr>
        <p:spPr>
          <a:xfrm>
            <a:off x="251587" y="8432091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C381D00-527C-4A6A-9503-0250F657C844}"/>
              </a:ext>
            </a:extLst>
          </p:cNvPr>
          <p:cNvSpPr txBox="1"/>
          <p:nvPr/>
        </p:nvSpPr>
        <p:spPr>
          <a:xfrm>
            <a:off x="2434240" y="8444283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1B77AD-160E-329F-A5FE-BCA849E5A76A}"/>
              </a:ext>
            </a:extLst>
          </p:cNvPr>
          <p:cNvSpPr txBox="1"/>
          <p:nvPr/>
        </p:nvSpPr>
        <p:spPr>
          <a:xfrm>
            <a:off x="256521" y="4316478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680613-558A-B4CE-F538-81F336E09739}"/>
              </a:ext>
            </a:extLst>
          </p:cNvPr>
          <p:cNvSpPr txBox="1"/>
          <p:nvPr/>
        </p:nvSpPr>
        <p:spPr>
          <a:xfrm>
            <a:off x="2478243" y="4338976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/>
              <a:t>C’est à vous 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273B52-701C-4387-A04C-8E3E9ABD4B7D}"/>
              </a:ext>
            </a:extLst>
          </p:cNvPr>
          <p:cNvSpPr txBox="1"/>
          <p:nvPr/>
        </p:nvSpPr>
        <p:spPr>
          <a:xfrm>
            <a:off x="7712056" y="8270233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fr-FR" sz="1600" b="1" i="1" dirty="0"/>
              <a:t>C’est à vous !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D9FA3C-274A-CD96-C0EC-94B17DE395D8}"/>
              </a:ext>
            </a:extLst>
          </p:cNvPr>
          <p:cNvSpPr txBox="1"/>
          <p:nvPr/>
        </p:nvSpPr>
        <p:spPr>
          <a:xfrm>
            <a:off x="4590927" y="5770741"/>
            <a:ext cx="1987546" cy="3059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  <a:spcAft>
                <a:spcPts val="600"/>
              </a:spcAft>
            </a:pPr>
            <a:r>
              <a:rPr lang="fr-FR" sz="1300" b="1" dirty="0"/>
              <a:t>Règle du jeu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Chaque équipe tire au sort une situation.</a:t>
            </a:r>
          </a:p>
          <a:p>
            <a:pPr lvl="0">
              <a:spcBef>
                <a:spcPts val="200"/>
              </a:spcBef>
            </a:pPr>
            <a:r>
              <a:rPr lang="fr-FR" sz="1300" dirty="0"/>
              <a:t>Elle a un temps limité pour proposer : </a:t>
            </a:r>
          </a:p>
          <a:p>
            <a:pPr marL="285750" lvl="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1300" dirty="0"/>
              <a:t>une analyse de la situation + réaction immédiate</a:t>
            </a:r>
          </a:p>
          <a:p>
            <a:pPr marL="285750" lvl="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FR" sz="1300" dirty="0"/>
              <a:t>une ou des solutions pour l’éviter.</a:t>
            </a:r>
          </a:p>
          <a:p>
            <a:pPr lvl="0">
              <a:spcBef>
                <a:spcPts val="200"/>
              </a:spcBef>
            </a:pPr>
            <a:endParaRPr lang="fr-FR" sz="1300" dirty="0"/>
          </a:p>
          <a:p>
            <a:pPr lvl="0">
              <a:spcBef>
                <a:spcPts val="200"/>
              </a:spcBef>
            </a:pPr>
            <a:r>
              <a:rPr lang="fr-FR" sz="1050" b="1" dirty="0"/>
              <a:t>Format</a:t>
            </a:r>
            <a:r>
              <a:rPr lang="fr-FR" sz="1050" dirty="0"/>
              <a:t> : oral ou écrit.</a:t>
            </a:r>
          </a:p>
          <a:p>
            <a:pPr lvl="0">
              <a:spcBef>
                <a:spcPts val="200"/>
              </a:spcBef>
            </a:pPr>
            <a:r>
              <a:rPr lang="fr-FR" sz="1050" b="1" dirty="0"/>
              <a:t>Temps conseillé </a:t>
            </a:r>
            <a:r>
              <a:rPr lang="fr-FR" sz="1050" dirty="0"/>
              <a:t>: 10 ou 15 min</a:t>
            </a:r>
          </a:p>
          <a:p>
            <a:pPr lvl="0">
              <a:spcBef>
                <a:spcPts val="200"/>
              </a:spcBef>
            </a:pPr>
            <a:r>
              <a:rPr lang="fr-FR" sz="1050" b="1" dirty="0"/>
              <a:t>Restitution orale </a:t>
            </a:r>
            <a:r>
              <a:rPr lang="fr-FR" sz="1050" dirty="0"/>
              <a:t>: 5 min/équipe</a:t>
            </a:r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1EC04C7-99F6-9715-18A5-A062688D8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81" y="1005544"/>
            <a:ext cx="357654" cy="325465"/>
          </a:xfrm>
          <a:prstGeom prst="rect">
            <a:avLst/>
          </a:prstGeom>
        </p:spPr>
      </p:pic>
      <p:pic>
        <p:nvPicPr>
          <p:cNvPr id="5" name="Image 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415B1F1-7CF0-0722-6EFE-C552DD846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52" y="5110889"/>
            <a:ext cx="357654" cy="325465"/>
          </a:xfrm>
          <a:prstGeom prst="rect">
            <a:avLst/>
          </a:prstGeom>
        </p:spPr>
      </p:pic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7F6E937-4058-FCCA-87DF-A95614A56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37" y="5106401"/>
            <a:ext cx="357654" cy="325465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18E7041-40FC-B938-86BB-0D48847D4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711" y="1019595"/>
            <a:ext cx="357654" cy="325465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C1EABE5-6C77-1187-D6F4-D84C8CD20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62" y="5094210"/>
            <a:ext cx="357654" cy="325465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E7EC5EB-A423-8511-57F5-0E5D410C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70" y="1013033"/>
            <a:ext cx="357654" cy="325465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C9AA637-D32E-DE21-5403-1E0715781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5128494"/>
            <a:ext cx="266150" cy="269175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F298C4B-435B-F273-3765-42B435589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5125384"/>
            <a:ext cx="266150" cy="269175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5BDF611-B0A9-279B-E197-927C47EA1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5123835"/>
            <a:ext cx="266150" cy="269175"/>
          </a:xfrm>
          <a:prstGeom prst="rect">
            <a:avLst/>
          </a:prstGeom>
        </p:spPr>
      </p:pic>
      <p:pic>
        <p:nvPicPr>
          <p:cNvPr id="21" name="Image 2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1792524-1587-7D01-F746-E67614888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4050051" y="1046203"/>
            <a:ext cx="266150" cy="269175"/>
          </a:xfrm>
          <a:prstGeom prst="rect">
            <a:avLst/>
          </a:prstGeom>
        </p:spPr>
      </p:pic>
      <p:pic>
        <p:nvPicPr>
          <p:cNvPr id="22" name="Image 2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C4B3E95-CC39-5EAA-FDF3-6E868CA31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6245001" y="1043093"/>
            <a:ext cx="266150" cy="269175"/>
          </a:xfrm>
          <a:prstGeom prst="rect">
            <a:avLst/>
          </a:prstGeom>
        </p:spPr>
      </p:pic>
      <p:pic>
        <p:nvPicPr>
          <p:cNvPr id="23" name="Image 2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5E8A2A5-2FA1-211C-A187-C95D48E1E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195">
            <a:off x="1853310" y="1029352"/>
            <a:ext cx="266150" cy="26917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64BAED1-738B-5F9C-A2A4-E8FA82554733}"/>
              </a:ext>
            </a:extLst>
          </p:cNvPr>
          <p:cNvSpPr txBox="1"/>
          <p:nvPr/>
        </p:nvSpPr>
        <p:spPr>
          <a:xfrm>
            <a:off x="181305" y="9479666"/>
            <a:ext cx="6265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de jeu de carte format tarot S’CAPE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Image masques par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Clker-Free-Vector-Images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de </a:t>
            </a: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527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39085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2970</TotalTime>
  <Words>787</Words>
  <Application>Microsoft Macintosh PowerPoint</Application>
  <PresentationFormat>Format A4 (210 x 297 mm)</PresentationFormat>
  <Paragraphs>95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Calibri</vt:lpstr>
      <vt:lpstr>Arial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patrice.nadam@ac-creteil.fr</dc:creator>
  <cp:lastModifiedBy>Mélanie Fenaert</cp:lastModifiedBy>
  <cp:revision>167</cp:revision>
  <cp:lastPrinted>2019-10-14T18:51:28Z</cp:lastPrinted>
  <dcterms:created xsi:type="dcterms:W3CDTF">2019-07-02T06:04:58Z</dcterms:created>
  <dcterms:modified xsi:type="dcterms:W3CDTF">2023-07-10T14:29:57Z</dcterms:modified>
</cp:coreProperties>
</file>