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9" r:id="rId1"/>
  </p:sldMasterIdLst>
  <p:sldIdLst>
    <p:sldId id="272" r:id="rId2"/>
    <p:sldId id="273" r:id="rId3"/>
    <p:sldId id="279" r:id="rId4"/>
    <p:sldId id="281" r:id="rId5"/>
  </p:sldIdLst>
  <p:sldSz cx="6858000" cy="9906000" type="A4"/>
  <p:notesSz cx="6889750" cy="10015538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2C926F-EFA5-411A-BB94-6444B50DD157}" v="51" dt="2019-10-14T18:27:50.0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06" autoAdjust="0"/>
    <p:restoredTop sz="94660"/>
  </p:normalViewPr>
  <p:slideViewPr>
    <p:cSldViewPr snapToGrid="0">
      <p:cViewPr>
        <p:scale>
          <a:sx n="75" d="100"/>
          <a:sy n="75" d="100"/>
        </p:scale>
        <p:origin x="20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r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E5CEFC4-692C-4CB8-834F-44AC16EB0201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459000" y="363000"/>
          <a:ext cx="5940000" cy="91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000">
                  <a:extLst>
                    <a:ext uri="{9D8B030D-6E8A-4147-A177-3AD203B41FA5}">
                      <a16:colId xmlns:a16="http://schemas.microsoft.com/office/drawing/2014/main" val="223914497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392834691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608992618"/>
                    </a:ext>
                  </a:extLst>
                </a:gridCol>
              </a:tblGrid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307516668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634835583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pct5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948545554"/>
                  </a:ext>
                </a:extLst>
              </a:tr>
            </a:tbl>
          </a:graphicData>
        </a:graphic>
      </p:graphicFrame>
      <p:grpSp>
        <p:nvGrpSpPr>
          <p:cNvPr id="46" name="Groupe 45">
            <a:extLst>
              <a:ext uri="{FF2B5EF4-FFF2-40B4-BE49-F238E27FC236}">
                <a16:creationId xmlns:a16="http://schemas.microsoft.com/office/drawing/2014/main" id="{60749360-DFA5-4CF8-B351-BE08331B6444}"/>
              </a:ext>
            </a:extLst>
          </p:cNvPr>
          <p:cNvGrpSpPr/>
          <p:nvPr userDrawn="1"/>
        </p:nvGrpSpPr>
        <p:grpSpPr>
          <a:xfrm>
            <a:off x="455852" y="362999"/>
            <a:ext cx="1983145" cy="3059999"/>
            <a:chOff x="455852" y="362999"/>
            <a:chExt cx="1983145" cy="3059999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ECA8CBC4-BE1C-418F-8991-0056AFD66FB1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F57A4A45-39BB-4360-BD7F-EA39909CC16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5C85C686-691D-4513-9F7C-6441B41B9EFC}"/>
                </a:ext>
              </a:extLst>
            </p:cNvPr>
            <p:cNvCxnSpPr>
              <a:cxnSpLocks/>
              <a:endCxn id="29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045083CF-9E22-4F3A-92B0-C5BC8CDD04B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17B153B4-A6B6-4D0D-9AED-CA6B19B16A3C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90E7118-D551-43D1-A826-8295F925AB59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02E69B7-43A5-449C-BF8F-2BA73FA1523E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700C46D-663B-493A-B573-FE25681DE39D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00325172-EC4A-4EC6-9803-8D8FD9ABC9B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11F7A272-7621-44EF-BF6D-211D4E870972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37" name="Croix 36">
              <a:extLst>
                <a:ext uri="{FF2B5EF4-FFF2-40B4-BE49-F238E27FC236}">
                  <a16:creationId xmlns:a16="http://schemas.microsoft.com/office/drawing/2014/main" id="{1777B228-5CC6-4332-BBC7-89C0726E0DE0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" name="Croix 37">
              <a:extLst>
                <a:ext uri="{FF2B5EF4-FFF2-40B4-BE49-F238E27FC236}">
                  <a16:creationId xmlns:a16="http://schemas.microsoft.com/office/drawing/2014/main" id="{7530B97D-8980-462B-A902-496728775767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Croix 38">
              <a:extLst>
                <a:ext uri="{FF2B5EF4-FFF2-40B4-BE49-F238E27FC236}">
                  <a16:creationId xmlns:a16="http://schemas.microsoft.com/office/drawing/2014/main" id="{2F305EB8-2682-489E-A5C6-E175BD0669A5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FFC57CD0-BD03-4DA9-9047-F9A3F35798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57E585EB-3791-4A41-A3BA-951D94FF8D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2A9C6D94-7E3A-4243-883F-0721207C09D2}"/>
              </a:ext>
            </a:extLst>
          </p:cNvPr>
          <p:cNvGrpSpPr/>
          <p:nvPr userDrawn="1"/>
        </p:nvGrpSpPr>
        <p:grpSpPr>
          <a:xfrm>
            <a:off x="2437427" y="362999"/>
            <a:ext cx="1983145" cy="3059999"/>
            <a:chOff x="455852" y="362999"/>
            <a:chExt cx="1983145" cy="3059999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EAC28025-7996-4889-8BBA-8BB14F69B9A5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FE69221A-9DE9-4370-B9B7-6F737504C37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50" name="Connecteur droit 49">
              <a:extLst>
                <a:ext uri="{FF2B5EF4-FFF2-40B4-BE49-F238E27FC236}">
                  <a16:creationId xmlns:a16="http://schemas.microsoft.com/office/drawing/2014/main" id="{F57109AB-6745-4254-A6EF-F0E6352100EB}"/>
                </a:ext>
              </a:extLst>
            </p:cNvPr>
            <p:cNvCxnSpPr>
              <a:cxnSpLocks/>
              <a:endCxn id="52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>
              <a:extLst>
                <a:ext uri="{FF2B5EF4-FFF2-40B4-BE49-F238E27FC236}">
                  <a16:creationId xmlns:a16="http://schemas.microsoft.com/office/drawing/2014/main" id="{2B25C714-24D0-412D-B2D0-4A693DBFBC2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Ellipse 28">
              <a:extLst>
                <a:ext uri="{FF2B5EF4-FFF2-40B4-BE49-F238E27FC236}">
                  <a16:creationId xmlns:a16="http://schemas.microsoft.com/office/drawing/2014/main" id="{DE606242-471E-419A-B3E8-664087905B60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0E26CB3-0318-46CF-8919-E673EF00BB73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E2EFBD94-7709-45E2-A156-040AEA35261B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E770B8D4-3A19-46C5-8904-5F126582DDED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86EFDFF4-44A6-44E6-B9D6-B174B68D518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CB7003F1-B0EA-4623-948D-2C57923519C3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58" name="Croix 57">
              <a:extLst>
                <a:ext uri="{FF2B5EF4-FFF2-40B4-BE49-F238E27FC236}">
                  <a16:creationId xmlns:a16="http://schemas.microsoft.com/office/drawing/2014/main" id="{ABC2CC10-8A02-4CB9-AAEC-56898323115F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9" name="Croix 58">
              <a:extLst>
                <a:ext uri="{FF2B5EF4-FFF2-40B4-BE49-F238E27FC236}">
                  <a16:creationId xmlns:a16="http://schemas.microsoft.com/office/drawing/2014/main" id="{CC4AEAE6-69E4-44C4-B536-F68BEC12CA4A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0" name="Croix 59">
              <a:extLst>
                <a:ext uri="{FF2B5EF4-FFF2-40B4-BE49-F238E27FC236}">
                  <a16:creationId xmlns:a16="http://schemas.microsoft.com/office/drawing/2014/main" id="{73459C97-115B-43FE-A615-021A2276B0EF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1" name="Image 60">
              <a:extLst>
                <a:ext uri="{FF2B5EF4-FFF2-40B4-BE49-F238E27FC236}">
                  <a16:creationId xmlns:a16="http://schemas.microsoft.com/office/drawing/2014/main" id="{88BFFA8B-5F99-48E0-9B65-13553A77B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62" name="Image 61">
              <a:extLst>
                <a:ext uri="{FF2B5EF4-FFF2-40B4-BE49-F238E27FC236}">
                  <a16:creationId xmlns:a16="http://schemas.microsoft.com/office/drawing/2014/main" id="{4369DE52-41B9-4015-BAE0-27D1E7FBEA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CB7DE479-F21C-440F-9684-26BCBABC340C}"/>
              </a:ext>
            </a:extLst>
          </p:cNvPr>
          <p:cNvGrpSpPr/>
          <p:nvPr userDrawn="1"/>
        </p:nvGrpSpPr>
        <p:grpSpPr>
          <a:xfrm>
            <a:off x="4412257" y="362999"/>
            <a:ext cx="1983145" cy="3059999"/>
            <a:chOff x="455852" y="362999"/>
            <a:chExt cx="1983145" cy="3059999"/>
          </a:xfrm>
        </p:grpSpPr>
        <p:sp>
          <p:nvSpPr>
            <p:cNvPr id="64" name="Rectangle : coins arrondis 63">
              <a:extLst>
                <a:ext uri="{FF2B5EF4-FFF2-40B4-BE49-F238E27FC236}">
                  <a16:creationId xmlns:a16="http://schemas.microsoft.com/office/drawing/2014/main" id="{060A915B-7A03-49C0-BFB1-5E926FAFA52E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65" name="Image 64">
              <a:extLst>
                <a:ext uri="{FF2B5EF4-FFF2-40B4-BE49-F238E27FC236}">
                  <a16:creationId xmlns:a16="http://schemas.microsoft.com/office/drawing/2014/main" id="{B9958E06-044B-41F0-81ED-D4F20EC0749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66" name="Connecteur droit 65">
              <a:extLst>
                <a:ext uri="{FF2B5EF4-FFF2-40B4-BE49-F238E27FC236}">
                  <a16:creationId xmlns:a16="http://schemas.microsoft.com/office/drawing/2014/main" id="{45170F77-BEBF-4930-BFFF-5246A41CDE22}"/>
                </a:ext>
              </a:extLst>
            </p:cNvPr>
            <p:cNvCxnSpPr>
              <a:cxnSpLocks/>
              <a:endCxn id="68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66">
              <a:extLst>
                <a:ext uri="{FF2B5EF4-FFF2-40B4-BE49-F238E27FC236}">
                  <a16:creationId xmlns:a16="http://schemas.microsoft.com/office/drawing/2014/main" id="{D7DF8FFD-E2F5-4B02-9F80-074EB2D49E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Ellipse 28">
              <a:extLst>
                <a:ext uri="{FF2B5EF4-FFF2-40B4-BE49-F238E27FC236}">
                  <a16:creationId xmlns:a16="http://schemas.microsoft.com/office/drawing/2014/main" id="{3534E7BD-62DB-45D0-9D07-F8E0D428DD06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41CBECA2-61CB-4D43-BBA0-A613A966C514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70" name="Rectangle : coins arrondis 69">
              <a:extLst>
                <a:ext uri="{FF2B5EF4-FFF2-40B4-BE49-F238E27FC236}">
                  <a16:creationId xmlns:a16="http://schemas.microsoft.com/office/drawing/2014/main" id="{9B2B1820-205E-4B3E-81FA-DBF48CF33649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01B7EB4E-7B37-4734-9ACA-69B48237D724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72" name="Connecteur droit 71">
              <a:extLst>
                <a:ext uri="{FF2B5EF4-FFF2-40B4-BE49-F238E27FC236}">
                  <a16:creationId xmlns:a16="http://schemas.microsoft.com/office/drawing/2014/main" id="{293FE256-49D7-4032-BF25-AFF6AD9BD26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029D6BED-7A66-4DA6-B5C5-EE8F8DF42052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74" name="Croix 73">
              <a:extLst>
                <a:ext uri="{FF2B5EF4-FFF2-40B4-BE49-F238E27FC236}">
                  <a16:creationId xmlns:a16="http://schemas.microsoft.com/office/drawing/2014/main" id="{8ECC3F7C-6B83-447A-86C4-F70F73E7BB55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5" name="Croix 74">
              <a:extLst>
                <a:ext uri="{FF2B5EF4-FFF2-40B4-BE49-F238E27FC236}">
                  <a16:creationId xmlns:a16="http://schemas.microsoft.com/office/drawing/2014/main" id="{9D6CA4BA-2F23-466B-ACF0-ACE636541E61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6" name="Croix 75">
              <a:extLst>
                <a:ext uri="{FF2B5EF4-FFF2-40B4-BE49-F238E27FC236}">
                  <a16:creationId xmlns:a16="http://schemas.microsoft.com/office/drawing/2014/main" id="{7FC73C7D-B6E0-41CC-B4A9-396DE90C217F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7" name="Image 76">
              <a:extLst>
                <a:ext uri="{FF2B5EF4-FFF2-40B4-BE49-F238E27FC236}">
                  <a16:creationId xmlns:a16="http://schemas.microsoft.com/office/drawing/2014/main" id="{EA8C14DB-3FB2-4C08-900D-F2230B2356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78" name="Image 77">
              <a:extLst>
                <a:ext uri="{FF2B5EF4-FFF2-40B4-BE49-F238E27FC236}">
                  <a16:creationId xmlns:a16="http://schemas.microsoft.com/office/drawing/2014/main" id="{A9E36FE8-0383-42F3-8C2D-EC27ADFCF2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  <p:grpSp>
        <p:nvGrpSpPr>
          <p:cNvPr id="79" name="Groupe 78">
            <a:extLst>
              <a:ext uri="{FF2B5EF4-FFF2-40B4-BE49-F238E27FC236}">
                <a16:creationId xmlns:a16="http://schemas.microsoft.com/office/drawing/2014/main" id="{31EC725E-3E13-43D1-B0EC-21F053C7E578}"/>
              </a:ext>
            </a:extLst>
          </p:cNvPr>
          <p:cNvGrpSpPr/>
          <p:nvPr userDrawn="1"/>
        </p:nvGrpSpPr>
        <p:grpSpPr>
          <a:xfrm>
            <a:off x="455852" y="3404459"/>
            <a:ext cx="1983145" cy="3059999"/>
            <a:chOff x="455852" y="362999"/>
            <a:chExt cx="1983145" cy="3059999"/>
          </a:xfrm>
        </p:grpSpPr>
        <p:sp>
          <p:nvSpPr>
            <p:cNvPr id="80" name="Rectangle : coins arrondis 79">
              <a:extLst>
                <a:ext uri="{FF2B5EF4-FFF2-40B4-BE49-F238E27FC236}">
                  <a16:creationId xmlns:a16="http://schemas.microsoft.com/office/drawing/2014/main" id="{071A20BE-A314-43BF-A8AF-6B8587904D6A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81" name="Image 80">
              <a:extLst>
                <a:ext uri="{FF2B5EF4-FFF2-40B4-BE49-F238E27FC236}">
                  <a16:creationId xmlns:a16="http://schemas.microsoft.com/office/drawing/2014/main" id="{DF8CEAF8-1879-43AC-8803-2CFB3C619D8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82" name="Connecteur droit 81">
              <a:extLst>
                <a:ext uri="{FF2B5EF4-FFF2-40B4-BE49-F238E27FC236}">
                  <a16:creationId xmlns:a16="http://schemas.microsoft.com/office/drawing/2014/main" id="{0D6F2675-9ED8-439B-BF93-1C93F84F5422}"/>
                </a:ext>
              </a:extLst>
            </p:cNvPr>
            <p:cNvCxnSpPr>
              <a:cxnSpLocks/>
              <a:endCxn id="84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droit 82">
              <a:extLst>
                <a:ext uri="{FF2B5EF4-FFF2-40B4-BE49-F238E27FC236}">
                  <a16:creationId xmlns:a16="http://schemas.microsoft.com/office/drawing/2014/main" id="{726B1D79-2E7E-4377-8DCA-D13145CECF1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Ellipse 28">
              <a:extLst>
                <a:ext uri="{FF2B5EF4-FFF2-40B4-BE49-F238E27FC236}">
                  <a16:creationId xmlns:a16="http://schemas.microsoft.com/office/drawing/2014/main" id="{FAD695B2-6214-415D-8688-D1B466C97CE6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223361DB-C61C-4ABF-A5D3-ECE7F119FCD8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B0132DC6-E7BD-42B6-A481-840B1D9B87B8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4D33DEFF-54AE-42AA-8822-C0002C831BC9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88" name="Connecteur droit 87">
              <a:extLst>
                <a:ext uri="{FF2B5EF4-FFF2-40B4-BE49-F238E27FC236}">
                  <a16:creationId xmlns:a16="http://schemas.microsoft.com/office/drawing/2014/main" id="{6538DBAE-1D2E-47CE-AC95-F4E64F85207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D96AEDEF-73FE-4077-B539-88692E9BE590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90" name="Croix 89">
              <a:extLst>
                <a:ext uri="{FF2B5EF4-FFF2-40B4-BE49-F238E27FC236}">
                  <a16:creationId xmlns:a16="http://schemas.microsoft.com/office/drawing/2014/main" id="{FF21E09A-937C-4616-B118-B5DD8087D21D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1" name="Croix 90">
              <a:extLst>
                <a:ext uri="{FF2B5EF4-FFF2-40B4-BE49-F238E27FC236}">
                  <a16:creationId xmlns:a16="http://schemas.microsoft.com/office/drawing/2014/main" id="{00C2D083-7075-40E3-A9F8-E7037BBD104D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2" name="Croix 91">
              <a:extLst>
                <a:ext uri="{FF2B5EF4-FFF2-40B4-BE49-F238E27FC236}">
                  <a16:creationId xmlns:a16="http://schemas.microsoft.com/office/drawing/2014/main" id="{E70F06ED-32A8-4549-A3CC-A68A40F85ED0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3" name="Image 92">
              <a:extLst>
                <a:ext uri="{FF2B5EF4-FFF2-40B4-BE49-F238E27FC236}">
                  <a16:creationId xmlns:a16="http://schemas.microsoft.com/office/drawing/2014/main" id="{416C2DD4-7BC4-449C-939E-B6163EEB52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94" name="Image 93">
              <a:extLst>
                <a:ext uri="{FF2B5EF4-FFF2-40B4-BE49-F238E27FC236}">
                  <a16:creationId xmlns:a16="http://schemas.microsoft.com/office/drawing/2014/main" id="{41BA2577-C957-4E04-A0DF-1D0E39BF07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  <p:grpSp>
        <p:nvGrpSpPr>
          <p:cNvPr id="95" name="Groupe 94">
            <a:extLst>
              <a:ext uri="{FF2B5EF4-FFF2-40B4-BE49-F238E27FC236}">
                <a16:creationId xmlns:a16="http://schemas.microsoft.com/office/drawing/2014/main" id="{423E6CB5-A72E-4365-BEEC-EAEA725118BF}"/>
              </a:ext>
            </a:extLst>
          </p:cNvPr>
          <p:cNvGrpSpPr/>
          <p:nvPr userDrawn="1"/>
        </p:nvGrpSpPr>
        <p:grpSpPr>
          <a:xfrm>
            <a:off x="2435909" y="3404242"/>
            <a:ext cx="1983145" cy="3059999"/>
            <a:chOff x="455852" y="362999"/>
            <a:chExt cx="1983145" cy="3059999"/>
          </a:xfrm>
        </p:grpSpPr>
        <p:sp>
          <p:nvSpPr>
            <p:cNvPr id="96" name="Rectangle : coins arrondis 95">
              <a:extLst>
                <a:ext uri="{FF2B5EF4-FFF2-40B4-BE49-F238E27FC236}">
                  <a16:creationId xmlns:a16="http://schemas.microsoft.com/office/drawing/2014/main" id="{F108A240-F904-4957-A89B-B0782BBF2F25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97" name="Image 96">
              <a:extLst>
                <a:ext uri="{FF2B5EF4-FFF2-40B4-BE49-F238E27FC236}">
                  <a16:creationId xmlns:a16="http://schemas.microsoft.com/office/drawing/2014/main" id="{0AF860A2-F9C1-4D5A-819F-27345C9A18E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98" name="Connecteur droit 97">
              <a:extLst>
                <a:ext uri="{FF2B5EF4-FFF2-40B4-BE49-F238E27FC236}">
                  <a16:creationId xmlns:a16="http://schemas.microsoft.com/office/drawing/2014/main" id="{F2648339-0007-4C83-8AE2-48B0C408539F}"/>
                </a:ext>
              </a:extLst>
            </p:cNvPr>
            <p:cNvCxnSpPr>
              <a:cxnSpLocks/>
              <a:endCxn id="100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cteur droit 98">
              <a:extLst>
                <a:ext uri="{FF2B5EF4-FFF2-40B4-BE49-F238E27FC236}">
                  <a16:creationId xmlns:a16="http://schemas.microsoft.com/office/drawing/2014/main" id="{C5037154-A4E7-4F8A-A287-4F6B203EE00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Ellipse 28">
              <a:extLst>
                <a:ext uri="{FF2B5EF4-FFF2-40B4-BE49-F238E27FC236}">
                  <a16:creationId xmlns:a16="http://schemas.microsoft.com/office/drawing/2014/main" id="{1BD03D07-3A5A-4F11-8237-C75DAB902759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7E419B82-AB06-4BAB-BFE8-87F9DCD95D59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102" name="Rectangle : coins arrondis 101">
              <a:extLst>
                <a:ext uri="{FF2B5EF4-FFF2-40B4-BE49-F238E27FC236}">
                  <a16:creationId xmlns:a16="http://schemas.microsoft.com/office/drawing/2014/main" id="{E1A5A0CF-F711-4637-B958-AC8C6B9B3A16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485804F7-4A58-47F2-8D81-B7A2FF550DFF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104" name="Connecteur droit 103">
              <a:extLst>
                <a:ext uri="{FF2B5EF4-FFF2-40B4-BE49-F238E27FC236}">
                  <a16:creationId xmlns:a16="http://schemas.microsoft.com/office/drawing/2014/main" id="{0EBDF901-96C2-4849-A6AE-A3F3C05F776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6128F49-ED94-492E-BDD6-687BC01F2DD0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106" name="Croix 105">
              <a:extLst>
                <a:ext uri="{FF2B5EF4-FFF2-40B4-BE49-F238E27FC236}">
                  <a16:creationId xmlns:a16="http://schemas.microsoft.com/office/drawing/2014/main" id="{A37AE763-2C30-46E6-801E-D73687B6100D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7" name="Croix 106">
              <a:extLst>
                <a:ext uri="{FF2B5EF4-FFF2-40B4-BE49-F238E27FC236}">
                  <a16:creationId xmlns:a16="http://schemas.microsoft.com/office/drawing/2014/main" id="{7D2A7B5B-0BF2-4D39-A75C-5C19106438A2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8" name="Croix 107">
              <a:extLst>
                <a:ext uri="{FF2B5EF4-FFF2-40B4-BE49-F238E27FC236}">
                  <a16:creationId xmlns:a16="http://schemas.microsoft.com/office/drawing/2014/main" id="{6C1205DA-2195-42A4-944C-A5AB8E5AC196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9" name="Image 108">
              <a:extLst>
                <a:ext uri="{FF2B5EF4-FFF2-40B4-BE49-F238E27FC236}">
                  <a16:creationId xmlns:a16="http://schemas.microsoft.com/office/drawing/2014/main" id="{B2215032-8306-4BE8-A1A7-F1EE976F24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110" name="Image 109">
              <a:extLst>
                <a:ext uri="{FF2B5EF4-FFF2-40B4-BE49-F238E27FC236}">
                  <a16:creationId xmlns:a16="http://schemas.microsoft.com/office/drawing/2014/main" id="{5396D4D0-2EEB-47C3-B9D9-04C3CDA5B2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  <p:grpSp>
        <p:nvGrpSpPr>
          <p:cNvPr id="111" name="Groupe 110">
            <a:extLst>
              <a:ext uri="{FF2B5EF4-FFF2-40B4-BE49-F238E27FC236}">
                <a16:creationId xmlns:a16="http://schemas.microsoft.com/office/drawing/2014/main" id="{424EACBF-F461-460A-81C5-532B10CDBAD9}"/>
              </a:ext>
            </a:extLst>
          </p:cNvPr>
          <p:cNvGrpSpPr/>
          <p:nvPr userDrawn="1"/>
        </p:nvGrpSpPr>
        <p:grpSpPr>
          <a:xfrm>
            <a:off x="4412257" y="3423581"/>
            <a:ext cx="1983145" cy="3059999"/>
            <a:chOff x="455852" y="362999"/>
            <a:chExt cx="1983145" cy="3059999"/>
          </a:xfrm>
        </p:grpSpPr>
        <p:sp>
          <p:nvSpPr>
            <p:cNvPr id="112" name="Rectangle : coins arrondis 111">
              <a:extLst>
                <a:ext uri="{FF2B5EF4-FFF2-40B4-BE49-F238E27FC236}">
                  <a16:creationId xmlns:a16="http://schemas.microsoft.com/office/drawing/2014/main" id="{00D98A31-AD50-4B3D-B3BF-7C3E215F5F86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13" name="Image 112">
              <a:extLst>
                <a:ext uri="{FF2B5EF4-FFF2-40B4-BE49-F238E27FC236}">
                  <a16:creationId xmlns:a16="http://schemas.microsoft.com/office/drawing/2014/main" id="{DCDAA6FA-27B5-4F71-A7A2-326661285D3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14" name="Connecteur droit 113">
              <a:extLst>
                <a:ext uri="{FF2B5EF4-FFF2-40B4-BE49-F238E27FC236}">
                  <a16:creationId xmlns:a16="http://schemas.microsoft.com/office/drawing/2014/main" id="{EBB7FEBF-10BA-4170-ACBF-3C644F8228D8}"/>
                </a:ext>
              </a:extLst>
            </p:cNvPr>
            <p:cNvCxnSpPr>
              <a:cxnSpLocks/>
              <a:endCxn id="116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cteur droit 114">
              <a:extLst>
                <a:ext uri="{FF2B5EF4-FFF2-40B4-BE49-F238E27FC236}">
                  <a16:creationId xmlns:a16="http://schemas.microsoft.com/office/drawing/2014/main" id="{3580B0F9-BEB9-432D-88DA-4983096EB72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Ellipse 28">
              <a:extLst>
                <a:ext uri="{FF2B5EF4-FFF2-40B4-BE49-F238E27FC236}">
                  <a16:creationId xmlns:a16="http://schemas.microsoft.com/office/drawing/2014/main" id="{3E18A997-8D4E-4624-A0AA-9C4D997C0F39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E2B0C2C9-4E49-4477-916A-5AFD2435B807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118" name="Rectangle : coins arrondis 117">
              <a:extLst>
                <a:ext uri="{FF2B5EF4-FFF2-40B4-BE49-F238E27FC236}">
                  <a16:creationId xmlns:a16="http://schemas.microsoft.com/office/drawing/2014/main" id="{23F59941-9C40-47D0-800B-BA06AA42212F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9" name="ZoneTexte 118">
              <a:extLst>
                <a:ext uri="{FF2B5EF4-FFF2-40B4-BE49-F238E27FC236}">
                  <a16:creationId xmlns:a16="http://schemas.microsoft.com/office/drawing/2014/main" id="{4A386E37-2659-45C7-A861-DCB4DA26D8B3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120" name="Connecteur droit 119">
              <a:extLst>
                <a:ext uri="{FF2B5EF4-FFF2-40B4-BE49-F238E27FC236}">
                  <a16:creationId xmlns:a16="http://schemas.microsoft.com/office/drawing/2014/main" id="{30926483-DA27-4889-8671-B8D4FA059D4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ZoneTexte 120">
              <a:extLst>
                <a:ext uri="{FF2B5EF4-FFF2-40B4-BE49-F238E27FC236}">
                  <a16:creationId xmlns:a16="http://schemas.microsoft.com/office/drawing/2014/main" id="{65DA4FC8-A334-441F-A2B1-A065A20DCF2E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122" name="Croix 121">
              <a:extLst>
                <a:ext uri="{FF2B5EF4-FFF2-40B4-BE49-F238E27FC236}">
                  <a16:creationId xmlns:a16="http://schemas.microsoft.com/office/drawing/2014/main" id="{E34A5D19-9F74-470F-A1E5-1D452F6D8C21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3" name="Croix 122">
              <a:extLst>
                <a:ext uri="{FF2B5EF4-FFF2-40B4-BE49-F238E27FC236}">
                  <a16:creationId xmlns:a16="http://schemas.microsoft.com/office/drawing/2014/main" id="{7F9C56D1-910F-4E5A-B0C3-FC42F9D00E7E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4" name="Croix 123">
              <a:extLst>
                <a:ext uri="{FF2B5EF4-FFF2-40B4-BE49-F238E27FC236}">
                  <a16:creationId xmlns:a16="http://schemas.microsoft.com/office/drawing/2014/main" id="{8C492446-9560-47B2-8ABD-FF17DADA8CA5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25" name="Image 124">
              <a:extLst>
                <a:ext uri="{FF2B5EF4-FFF2-40B4-BE49-F238E27FC236}">
                  <a16:creationId xmlns:a16="http://schemas.microsoft.com/office/drawing/2014/main" id="{1CCC16E6-CE8E-467E-A67F-3F08D28CEA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126" name="Image 125">
              <a:extLst>
                <a:ext uri="{FF2B5EF4-FFF2-40B4-BE49-F238E27FC236}">
                  <a16:creationId xmlns:a16="http://schemas.microsoft.com/office/drawing/2014/main" id="{235A3D66-4807-4A03-9318-6D885FBE99B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  <p:grpSp>
        <p:nvGrpSpPr>
          <p:cNvPr id="127" name="Groupe 126">
            <a:extLst>
              <a:ext uri="{FF2B5EF4-FFF2-40B4-BE49-F238E27FC236}">
                <a16:creationId xmlns:a16="http://schemas.microsoft.com/office/drawing/2014/main" id="{A52D0970-B5AD-4175-8E81-542F037AFA39}"/>
              </a:ext>
            </a:extLst>
          </p:cNvPr>
          <p:cNvGrpSpPr/>
          <p:nvPr userDrawn="1"/>
        </p:nvGrpSpPr>
        <p:grpSpPr>
          <a:xfrm>
            <a:off x="455852" y="6483001"/>
            <a:ext cx="1983145" cy="3059999"/>
            <a:chOff x="455852" y="362999"/>
            <a:chExt cx="1983145" cy="3059999"/>
          </a:xfrm>
        </p:grpSpPr>
        <p:sp>
          <p:nvSpPr>
            <p:cNvPr id="128" name="Rectangle : coins arrondis 127">
              <a:extLst>
                <a:ext uri="{FF2B5EF4-FFF2-40B4-BE49-F238E27FC236}">
                  <a16:creationId xmlns:a16="http://schemas.microsoft.com/office/drawing/2014/main" id="{19F068AA-C7D1-4E07-B545-35634B39C185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29" name="Image 128">
              <a:extLst>
                <a:ext uri="{FF2B5EF4-FFF2-40B4-BE49-F238E27FC236}">
                  <a16:creationId xmlns:a16="http://schemas.microsoft.com/office/drawing/2014/main" id="{31EF4123-8284-4410-ABBE-5800EAA7077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30" name="Connecteur droit 129">
              <a:extLst>
                <a:ext uri="{FF2B5EF4-FFF2-40B4-BE49-F238E27FC236}">
                  <a16:creationId xmlns:a16="http://schemas.microsoft.com/office/drawing/2014/main" id="{5B5DC435-2824-4586-ADDE-F4E3992D9277}"/>
                </a:ext>
              </a:extLst>
            </p:cNvPr>
            <p:cNvCxnSpPr>
              <a:cxnSpLocks/>
              <a:endCxn id="132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necteur droit 130">
              <a:extLst>
                <a:ext uri="{FF2B5EF4-FFF2-40B4-BE49-F238E27FC236}">
                  <a16:creationId xmlns:a16="http://schemas.microsoft.com/office/drawing/2014/main" id="{2CE27A0E-0EB9-4457-9467-12119867371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Ellipse 28">
              <a:extLst>
                <a:ext uri="{FF2B5EF4-FFF2-40B4-BE49-F238E27FC236}">
                  <a16:creationId xmlns:a16="http://schemas.microsoft.com/office/drawing/2014/main" id="{5FB4E625-2A4E-40F3-9496-35FA46ADF420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B7F56185-CEAE-468B-9689-7A7E7B355B7F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134" name="Rectangle : coins arrondis 133">
              <a:extLst>
                <a:ext uri="{FF2B5EF4-FFF2-40B4-BE49-F238E27FC236}">
                  <a16:creationId xmlns:a16="http://schemas.microsoft.com/office/drawing/2014/main" id="{DDF7202B-CC21-43AE-87EA-98F922EA1F02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5" name="ZoneTexte 134">
              <a:extLst>
                <a:ext uri="{FF2B5EF4-FFF2-40B4-BE49-F238E27FC236}">
                  <a16:creationId xmlns:a16="http://schemas.microsoft.com/office/drawing/2014/main" id="{D3CFCC69-D465-45DB-9FE9-6554A6F49C62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136" name="Connecteur droit 135">
              <a:extLst>
                <a:ext uri="{FF2B5EF4-FFF2-40B4-BE49-F238E27FC236}">
                  <a16:creationId xmlns:a16="http://schemas.microsoft.com/office/drawing/2014/main" id="{CBB6B1FE-7A21-45B8-B6A2-66AE043757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ZoneTexte 136">
              <a:extLst>
                <a:ext uri="{FF2B5EF4-FFF2-40B4-BE49-F238E27FC236}">
                  <a16:creationId xmlns:a16="http://schemas.microsoft.com/office/drawing/2014/main" id="{6C746CCC-8B6B-4C5E-A32B-8FD42BBA2A95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138" name="Croix 137">
              <a:extLst>
                <a:ext uri="{FF2B5EF4-FFF2-40B4-BE49-F238E27FC236}">
                  <a16:creationId xmlns:a16="http://schemas.microsoft.com/office/drawing/2014/main" id="{F64081A0-8F9B-4C01-894F-A1A567F6C1DD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9" name="Croix 138">
              <a:extLst>
                <a:ext uri="{FF2B5EF4-FFF2-40B4-BE49-F238E27FC236}">
                  <a16:creationId xmlns:a16="http://schemas.microsoft.com/office/drawing/2014/main" id="{4D74B000-9003-4F1B-8AA1-565EF63A6B55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0" name="Croix 139">
              <a:extLst>
                <a:ext uri="{FF2B5EF4-FFF2-40B4-BE49-F238E27FC236}">
                  <a16:creationId xmlns:a16="http://schemas.microsoft.com/office/drawing/2014/main" id="{79B630E2-ACB1-48AC-81AA-716FAC93F7D2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41" name="Image 140">
              <a:extLst>
                <a:ext uri="{FF2B5EF4-FFF2-40B4-BE49-F238E27FC236}">
                  <a16:creationId xmlns:a16="http://schemas.microsoft.com/office/drawing/2014/main" id="{DFC77026-73D0-40E4-9625-C0BAF5883F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142" name="Image 141">
              <a:extLst>
                <a:ext uri="{FF2B5EF4-FFF2-40B4-BE49-F238E27FC236}">
                  <a16:creationId xmlns:a16="http://schemas.microsoft.com/office/drawing/2014/main" id="{A2E0DA8A-DEB5-4F2E-929D-E6F0DC7CB7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  <p:grpSp>
        <p:nvGrpSpPr>
          <p:cNvPr id="143" name="Groupe 142">
            <a:extLst>
              <a:ext uri="{FF2B5EF4-FFF2-40B4-BE49-F238E27FC236}">
                <a16:creationId xmlns:a16="http://schemas.microsoft.com/office/drawing/2014/main" id="{CC7DD291-FE74-4E6D-94EA-C9060908901A}"/>
              </a:ext>
            </a:extLst>
          </p:cNvPr>
          <p:cNvGrpSpPr/>
          <p:nvPr userDrawn="1"/>
        </p:nvGrpSpPr>
        <p:grpSpPr>
          <a:xfrm>
            <a:off x="2427356" y="6483001"/>
            <a:ext cx="1983145" cy="3059999"/>
            <a:chOff x="455852" y="362999"/>
            <a:chExt cx="1983145" cy="3059999"/>
          </a:xfrm>
        </p:grpSpPr>
        <p:sp>
          <p:nvSpPr>
            <p:cNvPr id="144" name="Rectangle : coins arrondis 143">
              <a:extLst>
                <a:ext uri="{FF2B5EF4-FFF2-40B4-BE49-F238E27FC236}">
                  <a16:creationId xmlns:a16="http://schemas.microsoft.com/office/drawing/2014/main" id="{846698AB-DDF6-4C6A-AE5C-1017FC4E368C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45" name="Image 144">
              <a:extLst>
                <a:ext uri="{FF2B5EF4-FFF2-40B4-BE49-F238E27FC236}">
                  <a16:creationId xmlns:a16="http://schemas.microsoft.com/office/drawing/2014/main" id="{9E19CA27-8737-4537-A840-9086826F686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46" name="Connecteur droit 145">
              <a:extLst>
                <a:ext uri="{FF2B5EF4-FFF2-40B4-BE49-F238E27FC236}">
                  <a16:creationId xmlns:a16="http://schemas.microsoft.com/office/drawing/2014/main" id="{F79000E2-5421-43AA-98DD-E48C6B7EFA74}"/>
                </a:ext>
              </a:extLst>
            </p:cNvPr>
            <p:cNvCxnSpPr>
              <a:cxnSpLocks/>
              <a:endCxn id="148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Connecteur droit 146">
              <a:extLst>
                <a:ext uri="{FF2B5EF4-FFF2-40B4-BE49-F238E27FC236}">
                  <a16:creationId xmlns:a16="http://schemas.microsoft.com/office/drawing/2014/main" id="{F2F25FF2-E843-44AF-8865-793DF88F908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Ellipse 28">
              <a:extLst>
                <a:ext uri="{FF2B5EF4-FFF2-40B4-BE49-F238E27FC236}">
                  <a16:creationId xmlns:a16="http://schemas.microsoft.com/office/drawing/2014/main" id="{1D8BE717-C988-4102-89A2-C84956598969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2218FBA5-0034-46B3-9ED9-3CF7982B86C9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150" name="Rectangle : coins arrondis 149">
              <a:extLst>
                <a:ext uri="{FF2B5EF4-FFF2-40B4-BE49-F238E27FC236}">
                  <a16:creationId xmlns:a16="http://schemas.microsoft.com/office/drawing/2014/main" id="{63A1C2E2-97B1-4715-B08D-AAD5ACED55A7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1" name="ZoneTexte 150">
              <a:extLst>
                <a:ext uri="{FF2B5EF4-FFF2-40B4-BE49-F238E27FC236}">
                  <a16:creationId xmlns:a16="http://schemas.microsoft.com/office/drawing/2014/main" id="{A575CAC2-CE9B-46EC-B32F-319063B45A7B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152" name="Connecteur droit 151">
              <a:extLst>
                <a:ext uri="{FF2B5EF4-FFF2-40B4-BE49-F238E27FC236}">
                  <a16:creationId xmlns:a16="http://schemas.microsoft.com/office/drawing/2014/main" id="{D084BC88-791A-4EC7-9896-AE124374648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ZoneTexte 152">
              <a:extLst>
                <a:ext uri="{FF2B5EF4-FFF2-40B4-BE49-F238E27FC236}">
                  <a16:creationId xmlns:a16="http://schemas.microsoft.com/office/drawing/2014/main" id="{C8B095F9-401B-4D84-AB4A-BA463934F128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154" name="Croix 153">
              <a:extLst>
                <a:ext uri="{FF2B5EF4-FFF2-40B4-BE49-F238E27FC236}">
                  <a16:creationId xmlns:a16="http://schemas.microsoft.com/office/drawing/2014/main" id="{3034E741-FD0B-4287-9504-08E23C50E7CD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5" name="Croix 154">
              <a:extLst>
                <a:ext uri="{FF2B5EF4-FFF2-40B4-BE49-F238E27FC236}">
                  <a16:creationId xmlns:a16="http://schemas.microsoft.com/office/drawing/2014/main" id="{C3DB5099-97BC-40C8-9D72-F9D8DFA64E0A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6" name="Croix 155">
              <a:extLst>
                <a:ext uri="{FF2B5EF4-FFF2-40B4-BE49-F238E27FC236}">
                  <a16:creationId xmlns:a16="http://schemas.microsoft.com/office/drawing/2014/main" id="{2EEF15BB-6EB4-43C4-8ABD-D374CEA82108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57" name="Image 156">
              <a:extLst>
                <a:ext uri="{FF2B5EF4-FFF2-40B4-BE49-F238E27FC236}">
                  <a16:creationId xmlns:a16="http://schemas.microsoft.com/office/drawing/2014/main" id="{2480FFCF-08C6-4B0B-9292-BBA0D86AFA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158" name="Image 157">
              <a:extLst>
                <a:ext uri="{FF2B5EF4-FFF2-40B4-BE49-F238E27FC236}">
                  <a16:creationId xmlns:a16="http://schemas.microsoft.com/office/drawing/2014/main" id="{153A45FD-270C-4483-BDF6-4364E15B0F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  <p:grpSp>
        <p:nvGrpSpPr>
          <p:cNvPr id="159" name="Groupe 158">
            <a:extLst>
              <a:ext uri="{FF2B5EF4-FFF2-40B4-BE49-F238E27FC236}">
                <a16:creationId xmlns:a16="http://schemas.microsoft.com/office/drawing/2014/main" id="{D782DD13-8B2F-4590-8371-70ACF335373F}"/>
              </a:ext>
            </a:extLst>
          </p:cNvPr>
          <p:cNvGrpSpPr/>
          <p:nvPr userDrawn="1"/>
        </p:nvGrpSpPr>
        <p:grpSpPr>
          <a:xfrm>
            <a:off x="4412257" y="6483001"/>
            <a:ext cx="1983145" cy="3059999"/>
            <a:chOff x="455852" y="362999"/>
            <a:chExt cx="1983145" cy="3059999"/>
          </a:xfrm>
        </p:grpSpPr>
        <p:sp>
          <p:nvSpPr>
            <p:cNvPr id="160" name="Rectangle : coins arrondis 159">
              <a:extLst>
                <a:ext uri="{FF2B5EF4-FFF2-40B4-BE49-F238E27FC236}">
                  <a16:creationId xmlns:a16="http://schemas.microsoft.com/office/drawing/2014/main" id="{C4889DFF-1BE9-49F8-B0D1-653073651EC2}"/>
                </a:ext>
              </a:extLst>
            </p:cNvPr>
            <p:cNvSpPr/>
            <p:nvPr userDrawn="1"/>
          </p:nvSpPr>
          <p:spPr>
            <a:xfrm>
              <a:off x="458997" y="362999"/>
              <a:ext cx="1980000" cy="3059999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61" name="Image 160">
              <a:extLst>
                <a:ext uri="{FF2B5EF4-FFF2-40B4-BE49-F238E27FC236}">
                  <a16:creationId xmlns:a16="http://schemas.microsoft.com/office/drawing/2014/main" id="{75D0CF6B-C93A-4B12-8DA1-976B39A904A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05" t="587" r="22028"/>
            <a:stretch/>
          </p:blipFill>
          <p:spPr>
            <a:xfrm>
              <a:off x="536818" y="754326"/>
              <a:ext cx="1825382" cy="1504031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62" name="Connecteur droit 161">
              <a:extLst>
                <a:ext uri="{FF2B5EF4-FFF2-40B4-BE49-F238E27FC236}">
                  <a16:creationId xmlns:a16="http://schemas.microsoft.com/office/drawing/2014/main" id="{31A68696-43A4-4336-8BA6-9F3C58BDE1B5}"/>
                </a:ext>
              </a:extLst>
            </p:cNvPr>
            <p:cNvCxnSpPr>
              <a:cxnSpLocks/>
              <a:endCxn id="164" idx="2"/>
            </p:cNvCxnSpPr>
            <p:nvPr userDrawn="1"/>
          </p:nvCxnSpPr>
          <p:spPr>
            <a:xfrm>
              <a:off x="547297" y="747404"/>
              <a:ext cx="680065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Connecteur droit 162">
              <a:extLst>
                <a:ext uri="{FF2B5EF4-FFF2-40B4-BE49-F238E27FC236}">
                  <a16:creationId xmlns:a16="http://schemas.microsoft.com/office/drawing/2014/main" id="{73B1FB79-8F4F-4A2D-8CEA-A8039B29F6A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7297" y="2259023"/>
              <a:ext cx="1806172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Ellipse 28">
              <a:extLst>
                <a:ext uri="{FF2B5EF4-FFF2-40B4-BE49-F238E27FC236}">
                  <a16:creationId xmlns:a16="http://schemas.microsoft.com/office/drawing/2014/main" id="{2C2EB588-EFC0-4019-AC51-C5555D8DC0E1}"/>
                </a:ext>
              </a:extLst>
            </p:cNvPr>
            <p:cNvSpPr/>
            <p:nvPr userDrawn="1"/>
          </p:nvSpPr>
          <p:spPr>
            <a:xfrm>
              <a:off x="1227362" y="747404"/>
              <a:ext cx="436984" cy="213044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94D338D8-E221-44BC-B19C-10DBBFABBB70}"/>
                </a:ext>
              </a:extLst>
            </p:cNvPr>
            <p:cNvSpPr/>
            <p:nvPr userDrawn="1"/>
          </p:nvSpPr>
          <p:spPr>
            <a:xfrm>
              <a:off x="1298804" y="60006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800" b="1" dirty="0">
                  <a:solidFill>
                    <a:srgbClr val="7030A0"/>
                  </a:solidFill>
                </a:rPr>
                <a:t>1</a:t>
              </a:r>
              <a:endParaRPr lang="fr-FR" dirty="0">
                <a:solidFill>
                  <a:srgbClr val="7030A0"/>
                </a:solidFill>
              </a:endParaRPr>
            </a:p>
          </p:txBody>
        </p:sp>
        <p:sp>
          <p:nvSpPr>
            <p:cNvPr id="166" name="Rectangle : coins arrondis 165">
              <a:extLst>
                <a:ext uri="{FF2B5EF4-FFF2-40B4-BE49-F238E27FC236}">
                  <a16:creationId xmlns:a16="http://schemas.microsoft.com/office/drawing/2014/main" id="{24753D48-44D1-43D5-97B6-21A35F4D00D0}"/>
                </a:ext>
              </a:extLst>
            </p:cNvPr>
            <p:cNvSpPr/>
            <p:nvPr userDrawn="1"/>
          </p:nvSpPr>
          <p:spPr>
            <a:xfrm>
              <a:off x="527453" y="431375"/>
              <a:ext cx="1843088" cy="2923245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7" name="ZoneTexte 166">
              <a:extLst>
                <a:ext uri="{FF2B5EF4-FFF2-40B4-BE49-F238E27FC236}">
                  <a16:creationId xmlns:a16="http://schemas.microsoft.com/office/drawing/2014/main" id="{13C9121F-6C4C-4779-BCED-A975581EE4D2}"/>
                </a:ext>
              </a:extLst>
            </p:cNvPr>
            <p:cNvSpPr txBox="1"/>
            <p:nvPr userDrawn="1"/>
          </p:nvSpPr>
          <p:spPr>
            <a:xfrm flipH="1">
              <a:off x="455852" y="438962"/>
              <a:ext cx="19800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rgbClr val="7030A0"/>
                  </a:solidFill>
                </a:rPr>
                <a:t>QUESTION</a:t>
              </a:r>
              <a:r>
                <a:rPr lang="fr-FR" sz="1400" b="1" dirty="0">
                  <a:solidFill>
                    <a:srgbClr val="0070C0"/>
                  </a:solidFill>
                </a:rPr>
                <a:t> </a:t>
              </a:r>
            </a:p>
          </p:txBody>
        </p:sp>
        <p:cxnSp>
          <p:nvCxnSpPr>
            <p:cNvPr id="168" name="Connecteur droit 167">
              <a:extLst>
                <a:ext uri="{FF2B5EF4-FFF2-40B4-BE49-F238E27FC236}">
                  <a16:creationId xmlns:a16="http://schemas.microsoft.com/office/drawing/2014/main" id="{D8E28A4E-AFF3-4BE0-8502-A770C3F3FB7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664346" y="747095"/>
              <a:ext cx="689123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9" name="ZoneTexte 168">
              <a:extLst>
                <a:ext uri="{FF2B5EF4-FFF2-40B4-BE49-F238E27FC236}">
                  <a16:creationId xmlns:a16="http://schemas.microsoft.com/office/drawing/2014/main" id="{BAAD7C12-F825-45D2-8CD7-948FB9C6E772}"/>
                </a:ext>
              </a:extLst>
            </p:cNvPr>
            <p:cNvSpPr txBox="1"/>
            <p:nvPr userDrawn="1"/>
          </p:nvSpPr>
          <p:spPr>
            <a:xfrm>
              <a:off x="602002" y="2301412"/>
              <a:ext cx="16877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>
                  <a:solidFill>
                    <a:srgbClr val="7030A0"/>
                  </a:solidFill>
                </a:rPr>
                <a:t>Dgsfdghsqff</a:t>
              </a:r>
              <a:r>
                <a:rPr lang="fr-FR" sz="1000" dirty="0">
                  <a:solidFill>
                    <a:srgbClr val="7030A0"/>
                  </a:solidFill>
                </a:rPr>
                <a:t> j </a:t>
              </a:r>
              <a:r>
                <a:rPr lang="fr-FR" sz="1000" dirty="0" err="1">
                  <a:solidFill>
                    <a:srgbClr val="7030A0"/>
                  </a:solidFill>
                </a:rPr>
                <a:t>gyuquigqsuigu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iqsguqsugqui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gq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uigf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uiqgfigdq</a:t>
              </a:r>
              <a:r>
                <a:rPr lang="fr-FR" sz="1000" dirty="0">
                  <a:solidFill>
                    <a:srgbClr val="7030A0"/>
                  </a:solidFill>
                </a:rPr>
                <a:t> il </a:t>
              </a:r>
              <a:r>
                <a:rPr lang="fr-FR" sz="1000" dirty="0" err="1">
                  <a:solidFill>
                    <a:srgbClr val="7030A0"/>
                  </a:solidFill>
                </a:rPr>
                <a:t>dqif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uud</a:t>
              </a:r>
              <a:r>
                <a:rPr lang="fr-FR" sz="1000" dirty="0">
                  <a:solidFill>
                    <a:srgbClr val="7030A0"/>
                  </a:solidFill>
                </a:rPr>
                <a:t> </a:t>
              </a:r>
              <a:r>
                <a:rPr lang="fr-FR" sz="1000" dirty="0" err="1">
                  <a:solidFill>
                    <a:srgbClr val="7030A0"/>
                  </a:solidFill>
                </a:rPr>
                <a:t>duf</a:t>
              </a:r>
              <a:r>
                <a:rPr lang="fr-FR" sz="1000" dirty="0">
                  <a:solidFill>
                    <a:srgbClr val="7030A0"/>
                  </a:solidFill>
                </a:rPr>
                <a:t>?</a:t>
              </a:r>
            </a:p>
          </p:txBody>
        </p:sp>
        <p:sp>
          <p:nvSpPr>
            <p:cNvPr id="170" name="Croix 169">
              <a:extLst>
                <a:ext uri="{FF2B5EF4-FFF2-40B4-BE49-F238E27FC236}">
                  <a16:creationId xmlns:a16="http://schemas.microsoft.com/office/drawing/2014/main" id="{0A72EDB9-DC35-4D02-8AAD-16EFB720ED5D}"/>
                </a:ext>
              </a:extLst>
            </p:cNvPr>
            <p:cNvSpPr/>
            <p:nvPr userDrawn="1"/>
          </p:nvSpPr>
          <p:spPr>
            <a:xfrm>
              <a:off x="1821919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1" name="Croix 170">
              <a:extLst>
                <a:ext uri="{FF2B5EF4-FFF2-40B4-BE49-F238E27FC236}">
                  <a16:creationId xmlns:a16="http://schemas.microsoft.com/office/drawing/2014/main" id="{27CFA41E-36F8-4B83-B48D-41D355AD1AB9}"/>
                </a:ext>
              </a:extLst>
            </p:cNvPr>
            <p:cNvSpPr/>
            <p:nvPr userDrawn="1"/>
          </p:nvSpPr>
          <p:spPr>
            <a:xfrm>
              <a:off x="1979468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2" name="Croix 171">
              <a:extLst>
                <a:ext uri="{FF2B5EF4-FFF2-40B4-BE49-F238E27FC236}">
                  <a16:creationId xmlns:a16="http://schemas.microsoft.com/office/drawing/2014/main" id="{5EABF515-D0E6-4737-893E-F585D4B9C739}"/>
                </a:ext>
              </a:extLst>
            </p:cNvPr>
            <p:cNvSpPr/>
            <p:nvPr userDrawn="1"/>
          </p:nvSpPr>
          <p:spPr>
            <a:xfrm>
              <a:off x="2130260" y="3109086"/>
              <a:ext cx="128352" cy="128352"/>
            </a:xfrm>
            <a:prstGeom prst="plus">
              <a:avLst>
                <a:gd name="adj" fmla="val 36719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73" name="Image 172">
              <a:extLst>
                <a:ext uri="{FF2B5EF4-FFF2-40B4-BE49-F238E27FC236}">
                  <a16:creationId xmlns:a16="http://schemas.microsoft.com/office/drawing/2014/main" id="{D028B3A2-0748-48B0-BEFD-63ABC2B2AC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063" y="2965603"/>
              <a:ext cx="335604" cy="286966"/>
            </a:xfrm>
            <a:prstGeom prst="rect">
              <a:avLst/>
            </a:prstGeom>
          </p:spPr>
        </p:pic>
        <p:pic>
          <p:nvPicPr>
            <p:cNvPr id="174" name="Image 173">
              <a:extLst>
                <a:ext uri="{FF2B5EF4-FFF2-40B4-BE49-F238E27FC236}">
                  <a16:creationId xmlns:a16="http://schemas.microsoft.com/office/drawing/2014/main" id="{C9E17730-ABF6-4D03-A50F-66CB0A1FEA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804" y="3109086"/>
              <a:ext cx="414880" cy="1289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8353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i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31D8652-5E8D-4B26-B819-FFBDC0C62554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459000" y="363000"/>
          <a:ext cx="5940000" cy="91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000">
                  <a:extLst>
                    <a:ext uri="{9D8B030D-6E8A-4147-A177-3AD203B41FA5}">
                      <a16:colId xmlns:a16="http://schemas.microsoft.com/office/drawing/2014/main" val="223914497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392834691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608992618"/>
                    </a:ext>
                  </a:extLst>
                </a:gridCol>
              </a:tblGrid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516668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835583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545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41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1894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s_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Rectangle 146">
            <a:extLst>
              <a:ext uri="{FF2B5EF4-FFF2-40B4-BE49-F238E27FC236}">
                <a16:creationId xmlns:a16="http://schemas.microsoft.com/office/drawing/2014/main" id="{09B1311F-7DF6-40E4-AA16-E3B84D238239}"/>
              </a:ext>
            </a:extLst>
          </p:cNvPr>
          <p:cNvSpPr/>
          <p:nvPr userDrawn="1"/>
        </p:nvSpPr>
        <p:spPr>
          <a:xfrm>
            <a:off x="323850" y="152400"/>
            <a:ext cx="6229350" cy="9582150"/>
          </a:xfrm>
          <a:prstGeom prst="rect">
            <a:avLst/>
          </a:prstGeom>
          <a:pattFill prst="lgConfetti">
            <a:fgClr>
              <a:srgbClr val="7030A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7B28B16-F6C9-4BAE-A288-3253B2C2C38E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459000" y="363000"/>
          <a:ext cx="5940000" cy="91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000">
                  <a:extLst>
                    <a:ext uri="{9D8B030D-6E8A-4147-A177-3AD203B41FA5}">
                      <a16:colId xmlns:a16="http://schemas.microsoft.com/office/drawing/2014/main" val="223914497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392834691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608992618"/>
                    </a:ext>
                  </a:extLst>
                </a:gridCol>
              </a:tblGrid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7516668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4835583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55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232D4A4-9FAC-43FD-9843-BB70E0D93A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0460" y="1452014"/>
            <a:ext cx="2757682" cy="90775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EDCBD4-49B7-4314-B55C-4FABC5E68B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50159" y="1452014"/>
            <a:ext cx="2757682" cy="90775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1DDDE8-11A9-4A39-8184-3C327AC274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42559" y="1452014"/>
            <a:ext cx="2757682" cy="90775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694C42-4C81-4081-B86A-74FDC98443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0460" y="4499124"/>
            <a:ext cx="2757682" cy="90775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92513A-7FD1-4203-8FC3-A727085AAD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50159" y="4499124"/>
            <a:ext cx="2757682" cy="90775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E9329C-7A4E-46DA-802E-399CDBB359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42559" y="4499124"/>
            <a:ext cx="2757682" cy="90775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8FF69B-5FA5-413B-8DF1-6784337C50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0460" y="7546234"/>
            <a:ext cx="2757682" cy="90775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FAEE284-9D4B-49D2-9F29-294747CD56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50159" y="7546234"/>
            <a:ext cx="2757682" cy="90775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01D6820-D461-4C13-8E76-0D61FF5A55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42559" y="7546234"/>
            <a:ext cx="2757682" cy="90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776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os_the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Rectangle 146">
            <a:extLst>
              <a:ext uri="{FF2B5EF4-FFF2-40B4-BE49-F238E27FC236}">
                <a16:creationId xmlns:a16="http://schemas.microsoft.com/office/drawing/2014/main" id="{09B1311F-7DF6-40E4-AA16-E3B84D238239}"/>
              </a:ext>
            </a:extLst>
          </p:cNvPr>
          <p:cNvSpPr/>
          <p:nvPr userDrawn="1"/>
        </p:nvSpPr>
        <p:spPr>
          <a:xfrm>
            <a:off x="323850" y="152400"/>
            <a:ext cx="6229350" cy="9582150"/>
          </a:xfrm>
          <a:prstGeom prst="rect">
            <a:avLst/>
          </a:prstGeom>
          <a:pattFill prst="lgConfetti">
            <a:fgClr>
              <a:srgbClr val="7030A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7B28B16-F6C9-4BAE-A288-3253B2C2C38E}"/>
              </a:ext>
            </a:extLst>
          </p:cNvPr>
          <p:cNvGraphicFramePr>
            <a:graphicFrameLocks noGrp="1"/>
          </p:cNvGraphicFramePr>
          <p:nvPr userDrawn="1"/>
        </p:nvGraphicFramePr>
        <p:xfrm>
          <a:off x="459000" y="363000"/>
          <a:ext cx="5940000" cy="91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000">
                  <a:extLst>
                    <a:ext uri="{9D8B030D-6E8A-4147-A177-3AD203B41FA5}">
                      <a16:colId xmlns:a16="http://schemas.microsoft.com/office/drawing/2014/main" val="223914497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3928346915"/>
                    </a:ext>
                  </a:extLst>
                </a:gridCol>
                <a:gridCol w="1980000">
                  <a:extLst>
                    <a:ext uri="{9D8B030D-6E8A-4147-A177-3AD203B41FA5}">
                      <a16:colId xmlns:a16="http://schemas.microsoft.com/office/drawing/2014/main" val="608992618"/>
                    </a:ext>
                  </a:extLst>
                </a:gridCol>
              </a:tblGrid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7516668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4835583"/>
                  </a:ext>
                </a:extLst>
              </a:tr>
              <a:tr h="30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55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232D4A4-9FAC-43FD-9843-BB70E0D93A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184" y="2661540"/>
            <a:ext cx="1670907" cy="55914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EDCBD4-49B7-4314-B55C-4FABC5E68B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3883" y="2661540"/>
            <a:ext cx="1670907" cy="55914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01DDDE8-11A9-4A39-8184-3C327AC274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6283" y="2661540"/>
            <a:ext cx="1670907" cy="55914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694C42-4C81-4081-B86A-74FDC98443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184" y="5708650"/>
            <a:ext cx="1670907" cy="55914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392513A-7FD1-4203-8FC3-A727085AAD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3883" y="5708650"/>
            <a:ext cx="1670907" cy="55914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E9329C-7A4E-46DA-802E-399CDBB359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6283" y="5708650"/>
            <a:ext cx="1670907" cy="55914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78FF69B-5FA5-413B-8DF1-6784337C50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184" y="8755760"/>
            <a:ext cx="1670907" cy="55914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FAEE284-9D4B-49D2-9F29-294747CD56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3883" y="8755760"/>
            <a:ext cx="1670907" cy="55914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01D6820-D461-4C13-8E76-0D61FF5A55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6283" y="8755760"/>
            <a:ext cx="1670907" cy="55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749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1265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Rectangle : coins arrondis 131">
            <a:extLst>
              <a:ext uri="{FF2B5EF4-FFF2-40B4-BE49-F238E27FC236}">
                <a16:creationId xmlns:a16="http://schemas.microsoft.com/office/drawing/2014/main" id="{2917EFAC-C005-4729-BC20-1DECCCE5357E}"/>
              </a:ext>
            </a:extLst>
          </p:cNvPr>
          <p:cNvSpPr/>
          <p:nvPr userDrawn="1"/>
        </p:nvSpPr>
        <p:spPr>
          <a:xfrm>
            <a:off x="181306" y="4971019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3" name="Connecteur droit 132">
            <a:extLst>
              <a:ext uri="{FF2B5EF4-FFF2-40B4-BE49-F238E27FC236}">
                <a16:creationId xmlns:a16="http://schemas.microsoft.com/office/drawing/2014/main" id="{C4B5280D-BD94-4D20-A63F-E647F473358B}"/>
              </a:ext>
            </a:extLst>
          </p:cNvPr>
          <p:cNvCxnSpPr>
            <a:cxnSpLocks/>
            <a:endCxn id="134" idx="2"/>
          </p:cNvCxnSpPr>
          <p:nvPr userDrawn="1"/>
        </p:nvCxnSpPr>
        <p:spPr>
          <a:xfrm flipV="1">
            <a:off x="280905" y="5482051"/>
            <a:ext cx="740713" cy="2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Ellipse 28">
            <a:extLst>
              <a:ext uri="{FF2B5EF4-FFF2-40B4-BE49-F238E27FC236}">
                <a16:creationId xmlns:a16="http://schemas.microsoft.com/office/drawing/2014/main" id="{02D7240B-8637-4983-82A0-DF478AC36795}"/>
              </a:ext>
            </a:extLst>
          </p:cNvPr>
          <p:cNvSpPr/>
          <p:nvPr userDrawn="1"/>
        </p:nvSpPr>
        <p:spPr>
          <a:xfrm>
            <a:off x="1021618" y="5482051"/>
            <a:ext cx="475954" cy="237600"/>
          </a:xfrm>
          <a:custGeom>
            <a:avLst/>
            <a:gdLst>
              <a:gd name="connsiteX0" fmla="*/ 0 w 421329"/>
              <a:gd name="connsiteY0" fmla="*/ 210665 h 421329"/>
              <a:gd name="connsiteX1" fmla="*/ 210665 w 421329"/>
              <a:gd name="connsiteY1" fmla="*/ 0 h 421329"/>
              <a:gd name="connsiteX2" fmla="*/ 421330 w 421329"/>
              <a:gd name="connsiteY2" fmla="*/ 210665 h 421329"/>
              <a:gd name="connsiteX3" fmla="*/ 210665 w 421329"/>
              <a:gd name="connsiteY3" fmla="*/ 421330 h 421329"/>
              <a:gd name="connsiteX4" fmla="*/ 0 w 421329"/>
              <a:gd name="connsiteY4" fmla="*/ 210665 h 421329"/>
              <a:gd name="connsiteX0" fmla="*/ 421330 w 512770"/>
              <a:gd name="connsiteY0" fmla="*/ 210665 h 421330"/>
              <a:gd name="connsiteX1" fmla="*/ 210665 w 512770"/>
              <a:gd name="connsiteY1" fmla="*/ 421330 h 421330"/>
              <a:gd name="connsiteX2" fmla="*/ 0 w 512770"/>
              <a:gd name="connsiteY2" fmla="*/ 210665 h 421330"/>
              <a:gd name="connsiteX3" fmla="*/ 210665 w 512770"/>
              <a:gd name="connsiteY3" fmla="*/ 0 h 421330"/>
              <a:gd name="connsiteX4" fmla="*/ 512770 w 512770"/>
              <a:gd name="connsiteY4" fmla="*/ 302105 h 421330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421330"/>
              <a:gd name="connsiteY0" fmla="*/ 212088 h 422753"/>
              <a:gd name="connsiteX1" fmla="*/ 210665 w 421330"/>
              <a:gd name="connsiteY1" fmla="*/ 422753 h 422753"/>
              <a:gd name="connsiteX2" fmla="*/ 0 w 421330"/>
              <a:gd name="connsiteY2" fmla="*/ 212088 h 422753"/>
              <a:gd name="connsiteX3" fmla="*/ 210665 w 421330"/>
              <a:gd name="connsiteY3" fmla="*/ 1423 h 422753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330" h="210665">
                <a:moveTo>
                  <a:pt x="421330" y="0"/>
                </a:moveTo>
                <a:cubicBezTo>
                  <a:pt x="421330" y="116347"/>
                  <a:pt x="326130" y="210665"/>
                  <a:pt x="210665" y="210665"/>
                </a:cubicBezTo>
                <a:cubicBezTo>
                  <a:pt x="95200" y="210665"/>
                  <a:pt x="0" y="116347"/>
                  <a:pt x="0" y="0"/>
                </a:cubicBezTo>
              </a:path>
            </a:pathLst>
          </a:custGeom>
          <a:solidFill>
            <a:schemeClr val="bg1"/>
          </a:solidFill>
          <a:ln w="127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C75282D6-1F46-4A3C-9B8E-D2CCCEFDF9A8}"/>
              </a:ext>
            </a:extLst>
          </p:cNvPr>
          <p:cNvSpPr/>
          <p:nvPr userDrawn="1"/>
        </p:nvSpPr>
        <p:spPr>
          <a:xfrm>
            <a:off x="1113860" y="528570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7030A0"/>
                </a:solidFill>
                <a:latin typeface="Calibri" panose="020F0502020204030204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6" name="Rectangle : coins arrondis 135">
            <a:extLst>
              <a:ext uri="{FF2B5EF4-FFF2-40B4-BE49-F238E27FC236}">
                <a16:creationId xmlns:a16="http://schemas.microsoft.com/office/drawing/2014/main" id="{43AC7900-D891-4C7C-8A42-6F3C82032FEC}"/>
              </a:ext>
            </a:extLst>
          </p:cNvPr>
          <p:cNvSpPr/>
          <p:nvPr userDrawn="1"/>
        </p:nvSpPr>
        <p:spPr>
          <a:xfrm>
            <a:off x="259291" y="5061919"/>
            <a:ext cx="2007453" cy="3886198"/>
          </a:xfrm>
          <a:prstGeom prst="roundRect">
            <a:avLst>
              <a:gd name="adj" fmla="val 4876"/>
            </a:avLst>
          </a:prstGeom>
          <a:noFill/>
          <a:ln w="28575" cmpd="dbl"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7" name="ZoneTexte 136">
            <a:extLst>
              <a:ext uri="{FF2B5EF4-FFF2-40B4-BE49-F238E27FC236}">
                <a16:creationId xmlns:a16="http://schemas.microsoft.com/office/drawing/2014/main" id="{61B4D672-F671-4B5C-A6D8-7B00CD43A15E}"/>
              </a:ext>
            </a:extLst>
          </p:cNvPr>
          <p:cNvSpPr txBox="1"/>
          <p:nvPr userDrawn="1"/>
        </p:nvSpPr>
        <p:spPr>
          <a:xfrm flipH="1">
            <a:off x="181305" y="5072005"/>
            <a:ext cx="2156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THEME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cxnSp>
        <p:nvCxnSpPr>
          <p:cNvPr id="138" name="Connecteur droit 137">
            <a:extLst>
              <a:ext uri="{FF2B5EF4-FFF2-40B4-BE49-F238E27FC236}">
                <a16:creationId xmlns:a16="http://schemas.microsoft.com/office/drawing/2014/main" id="{F87934F9-5B58-4271-A68D-23714897DE03}"/>
              </a:ext>
            </a:extLst>
          </p:cNvPr>
          <p:cNvCxnSpPr>
            <a:cxnSpLocks/>
          </p:cNvCxnSpPr>
          <p:nvPr userDrawn="1"/>
        </p:nvCxnSpPr>
        <p:spPr>
          <a:xfrm>
            <a:off x="1497571" y="5481641"/>
            <a:ext cx="750578" cy="0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Rectangle : coins arrondis 172">
            <a:extLst>
              <a:ext uri="{FF2B5EF4-FFF2-40B4-BE49-F238E27FC236}">
                <a16:creationId xmlns:a16="http://schemas.microsoft.com/office/drawing/2014/main" id="{C48D9A26-D5A7-490F-8ADC-925A343C3B94}"/>
              </a:ext>
            </a:extLst>
          </p:cNvPr>
          <p:cNvSpPr/>
          <p:nvPr/>
        </p:nvSpPr>
        <p:spPr>
          <a:xfrm>
            <a:off x="4526995" y="874260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4" name="Connecteur droit 173">
            <a:extLst>
              <a:ext uri="{FF2B5EF4-FFF2-40B4-BE49-F238E27FC236}">
                <a16:creationId xmlns:a16="http://schemas.microsoft.com/office/drawing/2014/main" id="{D629E38D-72CA-4316-BE17-D30EF70EE4AD}"/>
              </a:ext>
            </a:extLst>
          </p:cNvPr>
          <p:cNvCxnSpPr>
            <a:cxnSpLocks/>
            <a:endCxn id="175" idx="2"/>
          </p:cNvCxnSpPr>
          <p:nvPr/>
        </p:nvCxnSpPr>
        <p:spPr>
          <a:xfrm flipV="1">
            <a:off x="4626594" y="1385292"/>
            <a:ext cx="740713" cy="2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Ellipse 28">
            <a:extLst>
              <a:ext uri="{FF2B5EF4-FFF2-40B4-BE49-F238E27FC236}">
                <a16:creationId xmlns:a16="http://schemas.microsoft.com/office/drawing/2014/main" id="{1843AB03-7A3D-426D-B825-5024B7BAEFC9}"/>
              </a:ext>
            </a:extLst>
          </p:cNvPr>
          <p:cNvSpPr/>
          <p:nvPr/>
        </p:nvSpPr>
        <p:spPr>
          <a:xfrm>
            <a:off x="5367307" y="1385292"/>
            <a:ext cx="475954" cy="237600"/>
          </a:xfrm>
          <a:custGeom>
            <a:avLst/>
            <a:gdLst>
              <a:gd name="connsiteX0" fmla="*/ 0 w 421329"/>
              <a:gd name="connsiteY0" fmla="*/ 210665 h 421329"/>
              <a:gd name="connsiteX1" fmla="*/ 210665 w 421329"/>
              <a:gd name="connsiteY1" fmla="*/ 0 h 421329"/>
              <a:gd name="connsiteX2" fmla="*/ 421330 w 421329"/>
              <a:gd name="connsiteY2" fmla="*/ 210665 h 421329"/>
              <a:gd name="connsiteX3" fmla="*/ 210665 w 421329"/>
              <a:gd name="connsiteY3" fmla="*/ 421330 h 421329"/>
              <a:gd name="connsiteX4" fmla="*/ 0 w 421329"/>
              <a:gd name="connsiteY4" fmla="*/ 210665 h 421329"/>
              <a:gd name="connsiteX0" fmla="*/ 421330 w 512770"/>
              <a:gd name="connsiteY0" fmla="*/ 210665 h 421330"/>
              <a:gd name="connsiteX1" fmla="*/ 210665 w 512770"/>
              <a:gd name="connsiteY1" fmla="*/ 421330 h 421330"/>
              <a:gd name="connsiteX2" fmla="*/ 0 w 512770"/>
              <a:gd name="connsiteY2" fmla="*/ 210665 h 421330"/>
              <a:gd name="connsiteX3" fmla="*/ 210665 w 512770"/>
              <a:gd name="connsiteY3" fmla="*/ 0 h 421330"/>
              <a:gd name="connsiteX4" fmla="*/ 512770 w 512770"/>
              <a:gd name="connsiteY4" fmla="*/ 302105 h 421330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421330"/>
              <a:gd name="connsiteY0" fmla="*/ 212088 h 422753"/>
              <a:gd name="connsiteX1" fmla="*/ 210665 w 421330"/>
              <a:gd name="connsiteY1" fmla="*/ 422753 h 422753"/>
              <a:gd name="connsiteX2" fmla="*/ 0 w 421330"/>
              <a:gd name="connsiteY2" fmla="*/ 212088 h 422753"/>
              <a:gd name="connsiteX3" fmla="*/ 210665 w 421330"/>
              <a:gd name="connsiteY3" fmla="*/ 1423 h 422753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330" h="210665">
                <a:moveTo>
                  <a:pt x="421330" y="0"/>
                </a:moveTo>
                <a:cubicBezTo>
                  <a:pt x="421330" y="116347"/>
                  <a:pt x="326130" y="210665"/>
                  <a:pt x="210665" y="210665"/>
                </a:cubicBezTo>
                <a:cubicBezTo>
                  <a:pt x="95200" y="210665"/>
                  <a:pt x="0" y="116347"/>
                  <a:pt x="0" y="0"/>
                </a:cubicBezTo>
              </a:path>
            </a:pathLst>
          </a:custGeom>
          <a:solidFill>
            <a:schemeClr val="bg1"/>
          </a:solidFill>
          <a:ln w="127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2810431C-2131-40CF-93B8-A8561DFEDA9C}"/>
              </a:ext>
            </a:extLst>
          </p:cNvPr>
          <p:cNvSpPr/>
          <p:nvPr/>
        </p:nvSpPr>
        <p:spPr>
          <a:xfrm>
            <a:off x="5460903" y="1189413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7030A0"/>
                </a:solidFill>
                <a:latin typeface="Calibri" panose="020F0502020204030204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7" name="Rectangle : coins arrondis 176">
            <a:extLst>
              <a:ext uri="{FF2B5EF4-FFF2-40B4-BE49-F238E27FC236}">
                <a16:creationId xmlns:a16="http://schemas.microsoft.com/office/drawing/2014/main" id="{5EE0F1E4-A3B0-4203-84ED-4539A0B80E65}"/>
              </a:ext>
            </a:extLst>
          </p:cNvPr>
          <p:cNvSpPr/>
          <p:nvPr/>
        </p:nvSpPr>
        <p:spPr>
          <a:xfrm>
            <a:off x="4604980" y="965160"/>
            <a:ext cx="2007453" cy="3886198"/>
          </a:xfrm>
          <a:prstGeom prst="roundRect">
            <a:avLst>
              <a:gd name="adj" fmla="val 4876"/>
            </a:avLst>
          </a:prstGeom>
          <a:noFill/>
          <a:ln w="28575" cmpd="dbl"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8" name="ZoneTexte 177">
            <a:extLst>
              <a:ext uri="{FF2B5EF4-FFF2-40B4-BE49-F238E27FC236}">
                <a16:creationId xmlns:a16="http://schemas.microsoft.com/office/drawing/2014/main" id="{8DF2651C-24C2-415C-9A43-E04381106087}"/>
              </a:ext>
            </a:extLst>
          </p:cNvPr>
          <p:cNvSpPr txBox="1"/>
          <p:nvPr/>
        </p:nvSpPr>
        <p:spPr>
          <a:xfrm flipH="1">
            <a:off x="4526994" y="975246"/>
            <a:ext cx="2156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THEME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cxnSp>
        <p:nvCxnSpPr>
          <p:cNvPr id="179" name="Connecteur droit 178">
            <a:extLst>
              <a:ext uri="{FF2B5EF4-FFF2-40B4-BE49-F238E27FC236}">
                <a16:creationId xmlns:a16="http://schemas.microsoft.com/office/drawing/2014/main" id="{F19A7062-DEB2-4A01-90FD-3DDBE63B48EE}"/>
              </a:ext>
            </a:extLst>
          </p:cNvPr>
          <p:cNvCxnSpPr>
            <a:cxnSpLocks/>
          </p:cNvCxnSpPr>
          <p:nvPr/>
        </p:nvCxnSpPr>
        <p:spPr>
          <a:xfrm>
            <a:off x="5843260" y="1384882"/>
            <a:ext cx="750578" cy="0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5" name="Groupe 204">
            <a:extLst>
              <a:ext uri="{FF2B5EF4-FFF2-40B4-BE49-F238E27FC236}">
                <a16:creationId xmlns:a16="http://schemas.microsoft.com/office/drawing/2014/main" id="{EE7FEECE-13FC-4CA5-9B0E-FE9E648E4A69}"/>
              </a:ext>
            </a:extLst>
          </p:cNvPr>
          <p:cNvGrpSpPr/>
          <p:nvPr/>
        </p:nvGrpSpPr>
        <p:grpSpPr>
          <a:xfrm>
            <a:off x="4515689" y="4958469"/>
            <a:ext cx="2166110" cy="4068000"/>
            <a:chOff x="181305" y="4971019"/>
            <a:chExt cx="2166110" cy="4068000"/>
          </a:xfrm>
        </p:grpSpPr>
        <p:sp>
          <p:nvSpPr>
            <p:cNvPr id="206" name="Rectangle : coins arrondis 205">
              <a:extLst>
                <a:ext uri="{FF2B5EF4-FFF2-40B4-BE49-F238E27FC236}">
                  <a16:creationId xmlns:a16="http://schemas.microsoft.com/office/drawing/2014/main" id="{8E00B1D4-7766-4EFF-8712-0FAF573C92CC}"/>
                </a:ext>
              </a:extLst>
            </p:cNvPr>
            <p:cNvSpPr/>
            <p:nvPr userDrawn="1"/>
          </p:nvSpPr>
          <p:spPr>
            <a:xfrm>
              <a:off x="181306" y="4971019"/>
              <a:ext cx="2166109" cy="4068000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07" name="Connecteur droit 206">
              <a:extLst>
                <a:ext uri="{FF2B5EF4-FFF2-40B4-BE49-F238E27FC236}">
                  <a16:creationId xmlns:a16="http://schemas.microsoft.com/office/drawing/2014/main" id="{A1B5D5E7-7B69-4CA2-8D5F-60C1DAF794AC}"/>
                </a:ext>
              </a:extLst>
            </p:cNvPr>
            <p:cNvCxnSpPr>
              <a:cxnSpLocks/>
              <a:endCxn id="208" idx="2"/>
            </p:cNvCxnSpPr>
            <p:nvPr userDrawn="1"/>
          </p:nvCxnSpPr>
          <p:spPr>
            <a:xfrm flipV="1">
              <a:off x="280905" y="5482051"/>
              <a:ext cx="740713" cy="2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Ellipse 28">
              <a:extLst>
                <a:ext uri="{FF2B5EF4-FFF2-40B4-BE49-F238E27FC236}">
                  <a16:creationId xmlns:a16="http://schemas.microsoft.com/office/drawing/2014/main" id="{7022B150-2294-4430-A627-1E7E548B78F5}"/>
                </a:ext>
              </a:extLst>
            </p:cNvPr>
            <p:cNvSpPr/>
            <p:nvPr userDrawn="1"/>
          </p:nvSpPr>
          <p:spPr>
            <a:xfrm>
              <a:off x="1021618" y="5482051"/>
              <a:ext cx="475954" cy="237600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7532F742-2103-4B74-BBE8-9262EB15A5A8}"/>
                </a:ext>
              </a:extLst>
            </p:cNvPr>
            <p:cNvSpPr/>
            <p:nvPr userDrawn="1"/>
          </p:nvSpPr>
          <p:spPr>
            <a:xfrm>
              <a:off x="1126519" y="5286172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10" name="Rectangle : coins arrondis 209">
              <a:extLst>
                <a:ext uri="{FF2B5EF4-FFF2-40B4-BE49-F238E27FC236}">
                  <a16:creationId xmlns:a16="http://schemas.microsoft.com/office/drawing/2014/main" id="{BA250DCD-1599-4F08-B1C9-540A04383FA6}"/>
                </a:ext>
              </a:extLst>
            </p:cNvPr>
            <p:cNvSpPr/>
            <p:nvPr userDrawn="1"/>
          </p:nvSpPr>
          <p:spPr>
            <a:xfrm>
              <a:off x="259291" y="5061919"/>
              <a:ext cx="2007453" cy="3886198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" name="ZoneTexte 210">
              <a:extLst>
                <a:ext uri="{FF2B5EF4-FFF2-40B4-BE49-F238E27FC236}">
                  <a16:creationId xmlns:a16="http://schemas.microsoft.com/office/drawing/2014/main" id="{FC061D0D-72D0-47F9-B4E6-6D009C6D92C3}"/>
                </a:ext>
              </a:extLst>
            </p:cNvPr>
            <p:cNvSpPr txBox="1"/>
            <p:nvPr userDrawn="1"/>
          </p:nvSpPr>
          <p:spPr>
            <a:xfrm flipH="1">
              <a:off x="181305" y="5072005"/>
              <a:ext cx="21565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THEME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  <p:cxnSp>
          <p:nvCxnSpPr>
            <p:cNvPr id="212" name="Connecteur droit 211">
              <a:extLst>
                <a:ext uri="{FF2B5EF4-FFF2-40B4-BE49-F238E27FC236}">
                  <a16:creationId xmlns:a16="http://schemas.microsoft.com/office/drawing/2014/main" id="{6CC5557D-E214-40D0-8007-B581A9B1015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97571" y="5481641"/>
              <a:ext cx="750578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6" name="Groupe 215">
            <a:extLst>
              <a:ext uri="{FF2B5EF4-FFF2-40B4-BE49-F238E27FC236}">
                <a16:creationId xmlns:a16="http://schemas.microsoft.com/office/drawing/2014/main" id="{3C0EB672-61FE-4952-BAC5-EFC15ED24685}"/>
              </a:ext>
            </a:extLst>
          </p:cNvPr>
          <p:cNvGrpSpPr/>
          <p:nvPr/>
        </p:nvGrpSpPr>
        <p:grpSpPr>
          <a:xfrm>
            <a:off x="2334640" y="4958470"/>
            <a:ext cx="2166110" cy="4068000"/>
            <a:chOff x="181305" y="4971019"/>
            <a:chExt cx="2166110" cy="4068000"/>
          </a:xfrm>
        </p:grpSpPr>
        <p:sp>
          <p:nvSpPr>
            <p:cNvPr id="217" name="Rectangle : coins arrondis 216">
              <a:extLst>
                <a:ext uri="{FF2B5EF4-FFF2-40B4-BE49-F238E27FC236}">
                  <a16:creationId xmlns:a16="http://schemas.microsoft.com/office/drawing/2014/main" id="{35CD21C3-1785-4ADE-9893-01C29790A318}"/>
                </a:ext>
              </a:extLst>
            </p:cNvPr>
            <p:cNvSpPr/>
            <p:nvPr userDrawn="1"/>
          </p:nvSpPr>
          <p:spPr>
            <a:xfrm>
              <a:off x="181306" y="4971019"/>
              <a:ext cx="2166109" cy="4068000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18" name="Connecteur droit 217">
              <a:extLst>
                <a:ext uri="{FF2B5EF4-FFF2-40B4-BE49-F238E27FC236}">
                  <a16:creationId xmlns:a16="http://schemas.microsoft.com/office/drawing/2014/main" id="{F885B574-D4A0-463C-9085-190347814A9F}"/>
                </a:ext>
              </a:extLst>
            </p:cNvPr>
            <p:cNvCxnSpPr>
              <a:cxnSpLocks/>
              <a:endCxn id="219" idx="2"/>
            </p:cNvCxnSpPr>
            <p:nvPr userDrawn="1"/>
          </p:nvCxnSpPr>
          <p:spPr>
            <a:xfrm flipV="1">
              <a:off x="280905" y="5482051"/>
              <a:ext cx="740713" cy="2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Ellipse 28">
              <a:extLst>
                <a:ext uri="{FF2B5EF4-FFF2-40B4-BE49-F238E27FC236}">
                  <a16:creationId xmlns:a16="http://schemas.microsoft.com/office/drawing/2014/main" id="{F3921C50-E686-4213-A4E1-4ED34C48157E}"/>
                </a:ext>
              </a:extLst>
            </p:cNvPr>
            <p:cNvSpPr/>
            <p:nvPr userDrawn="1"/>
          </p:nvSpPr>
          <p:spPr>
            <a:xfrm>
              <a:off x="1021618" y="5482051"/>
              <a:ext cx="475954" cy="237600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50774BF0-1798-4506-A874-DD7695A6EE41}"/>
                </a:ext>
              </a:extLst>
            </p:cNvPr>
            <p:cNvSpPr/>
            <p:nvPr userDrawn="1"/>
          </p:nvSpPr>
          <p:spPr>
            <a:xfrm>
              <a:off x="1113860" y="528617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b="1" dirty="0">
                  <a:solidFill>
                    <a:srgbClr val="7030A0"/>
                  </a:solidFill>
                  <a:latin typeface="Calibri" panose="020F0502020204030204"/>
                </a:rPr>
                <a:t>2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1" name="Rectangle : coins arrondis 220">
              <a:extLst>
                <a:ext uri="{FF2B5EF4-FFF2-40B4-BE49-F238E27FC236}">
                  <a16:creationId xmlns:a16="http://schemas.microsoft.com/office/drawing/2014/main" id="{A01F4E89-445F-40CD-B536-4D081A79752C}"/>
                </a:ext>
              </a:extLst>
            </p:cNvPr>
            <p:cNvSpPr/>
            <p:nvPr userDrawn="1"/>
          </p:nvSpPr>
          <p:spPr>
            <a:xfrm>
              <a:off x="259291" y="5061919"/>
              <a:ext cx="2007453" cy="3886198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2" name="ZoneTexte 221">
              <a:extLst>
                <a:ext uri="{FF2B5EF4-FFF2-40B4-BE49-F238E27FC236}">
                  <a16:creationId xmlns:a16="http://schemas.microsoft.com/office/drawing/2014/main" id="{21F0F54C-195E-4013-AA85-71E104FA14A3}"/>
                </a:ext>
              </a:extLst>
            </p:cNvPr>
            <p:cNvSpPr txBox="1"/>
            <p:nvPr userDrawn="1"/>
          </p:nvSpPr>
          <p:spPr>
            <a:xfrm flipH="1">
              <a:off x="181305" y="5072005"/>
              <a:ext cx="21565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THEME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  <p:cxnSp>
          <p:nvCxnSpPr>
            <p:cNvPr id="223" name="Connecteur droit 222">
              <a:extLst>
                <a:ext uri="{FF2B5EF4-FFF2-40B4-BE49-F238E27FC236}">
                  <a16:creationId xmlns:a16="http://schemas.microsoft.com/office/drawing/2014/main" id="{202B7DC8-ABB4-4B58-88D3-85497F46ED6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97571" y="5481641"/>
              <a:ext cx="750578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Groupe 231">
            <a:extLst>
              <a:ext uri="{FF2B5EF4-FFF2-40B4-BE49-F238E27FC236}">
                <a16:creationId xmlns:a16="http://schemas.microsoft.com/office/drawing/2014/main" id="{2441F867-878C-466D-9CCF-EF997DE9A323}"/>
              </a:ext>
            </a:extLst>
          </p:cNvPr>
          <p:cNvGrpSpPr/>
          <p:nvPr/>
        </p:nvGrpSpPr>
        <p:grpSpPr>
          <a:xfrm>
            <a:off x="268375" y="5810551"/>
            <a:ext cx="1967245" cy="1045114"/>
            <a:chOff x="280904" y="1717705"/>
            <a:chExt cx="1967245" cy="1045114"/>
          </a:xfrm>
        </p:grpSpPr>
        <p:sp>
          <p:nvSpPr>
            <p:cNvPr id="233" name="ZoneTexte 232">
              <a:extLst>
                <a:ext uri="{FF2B5EF4-FFF2-40B4-BE49-F238E27FC236}">
                  <a16:creationId xmlns:a16="http://schemas.microsoft.com/office/drawing/2014/main" id="{F24904F7-D0E3-4ECF-9DDC-23CB1E4A85D8}"/>
                </a:ext>
              </a:extLst>
            </p:cNvPr>
            <p:cNvSpPr txBox="1"/>
            <p:nvPr/>
          </p:nvSpPr>
          <p:spPr>
            <a:xfrm>
              <a:off x="280904" y="1717705"/>
              <a:ext cx="196724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Enjeux contemporains de la planète</a:t>
              </a:r>
              <a:endParaRPr lang="fr-FR" sz="900" dirty="0">
                <a:solidFill>
                  <a:srgbClr val="7030A0"/>
                </a:solidFill>
              </a:endParaRPr>
            </a:p>
          </p:txBody>
        </p:sp>
        <p:sp>
          <p:nvSpPr>
            <p:cNvPr id="234" name="ZoneTexte 233">
              <a:extLst>
                <a:ext uri="{FF2B5EF4-FFF2-40B4-BE49-F238E27FC236}">
                  <a16:creationId xmlns:a16="http://schemas.microsoft.com/office/drawing/2014/main" id="{6AE5A373-9E3E-4040-B8EB-8912FB5A0693}"/>
                </a:ext>
              </a:extLst>
            </p:cNvPr>
            <p:cNvSpPr txBox="1"/>
            <p:nvPr/>
          </p:nvSpPr>
          <p:spPr>
            <a:xfrm>
              <a:off x="310374" y="1931822"/>
              <a:ext cx="18585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</a:pPr>
              <a:r>
                <a:rPr lang="pt-BR" sz="1600" b="1" dirty="0">
                  <a:solidFill>
                    <a:srgbClr val="7030A0"/>
                  </a:solidFill>
                </a:rPr>
                <a:t>Géosciences et dynamique des paysages</a:t>
              </a:r>
              <a:endParaRPr lang="fr-FR" sz="1600" b="1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235" name="Groupe 234">
            <a:extLst>
              <a:ext uri="{FF2B5EF4-FFF2-40B4-BE49-F238E27FC236}">
                <a16:creationId xmlns:a16="http://schemas.microsoft.com/office/drawing/2014/main" id="{07E5CBBF-4B27-4404-97B2-F7F7CF45B959}"/>
              </a:ext>
            </a:extLst>
          </p:cNvPr>
          <p:cNvGrpSpPr/>
          <p:nvPr/>
        </p:nvGrpSpPr>
        <p:grpSpPr>
          <a:xfrm>
            <a:off x="4615289" y="1736907"/>
            <a:ext cx="1979774" cy="1045114"/>
            <a:chOff x="268375" y="1717705"/>
            <a:chExt cx="1979774" cy="1045114"/>
          </a:xfrm>
        </p:grpSpPr>
        <p:sp>
          <p:nvSpPr>
            <p:cNvPr id="236" name="ZoneTexte 235">
              <a:extLst>
                <a:ext uri="{FF2B5EF4-FFF2-40B4-BE49-F238E27FC236}">
                  <a16:creationId xmlns:a16="http://schemas.microsoft.com/office/drawing/2014/main" id="{A3DA4BA8-1D47-4DBB-B5F7-CA7BEEA6A9B8}"/>
                </a:ext>
              </a:extLst>
            </p:cNvPr>
            <p:cNvSpPr txBox="1"/>
            <p:nvPr/>
          </p:nvSpPr>
          <p:spPr>
            <a:xfrm>
              <a:off x="280904" y="1717705"/>
              <a:ext cx="196724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Enjeux contemporains de la planète</a:t>
              </a:r>
              <a:endParaRPr lang="fr-FR" sz="900" dirty="0">
                <a:solidFill>
                  <a:srgbClr val="7030A0"/>
                </a:solidFill>
              </a:endParaRPr>
            </a:p>
          </p:txBody>
        </p:sp>
        <p:sp>
          <p:nvSpPr>
            <p:cNvPr id="237" name="ZoneTexte 236">
              <a:extLst>
                <a:ext uri="{FF2B5EF4-FFF2-40B4-BE49-F238E27FC236}">
                  <a16:creationId xmlns:a16="http://schemas.microsoft.com/office/drawing/2014/main" id="{50F8DCD4-A45F-44D4-849A-5F12D5A3270B}"/>
                </a:ext>
              </a:extLst>
            </p:cNvPr>
            <p:cNvSpPr txBox="1"/>
            <p:nvPr/>
          </p:nvSpPr>
          <p:spPr>
            <a:xfrm>
              <a:off x="268375" y="1931822"/>
              <a:ext cx="19672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</a:pPr>
              <a:r>
                <a:rPr lang="pt-BR" sz="1600" b="1" dirty="0">
                  <a:solidFill>
                    <a:srgbClr val="7030A0"/>
                  </a:solidFill>
                </a:rPr>
                <a:t>Géosciences et dynamique des paysages</a:t>
              </a:r>
              <a:endParaRPr lang="fr-FR" sz="1600" b="1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E5C3EBA9-34A3-4557-89CC-93AB6D3A12B4}"/>
              </a:ext>
            </a:extLst>
          </p:cNvPr>
          <p:cNvGrpSpPr/>
          <p:nvPr/>
        </p:nvGrpSpPr>
        <p:grpSpPr>
          <a:xfrm>
            <a:off x="4686840" y="5808315"/>
            <a:ext cx="1967245" cy="1045114"/>
            <a:chOff x="280904" y="1717705"/>
            <a:chExt cx="1967245" cy="1045114"/>
          </a:xfrm>
        </p:grpSpPr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1726D845-7756-47A8-A5D3-C5EC3CB8B0A8}"/>
                </a:ext>
              </a:extLst>
            </p:cNvPr>
            <p:cNvSpPr txBox="1"/>
            <p:nvPr/>
          </p:nvSpPr>
          <p:spPr>
            <a:xfrm>
              <a:off x="280904" y="1717705"/>
              <a:ext cx="196724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Enjeux contemporains de la planète</a:t>
              </a:r>
              <a:endParaRPr lang="fr-FR" sz="900" dirty="0">
                <a:solidFill>
                  <a:srgbClr val="7030A0"/>
                </a:solidFill>
              </a:endParaRPr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4D1020FC-43FD-427C-90BC-33CB6762223F}"/>
                </a:ext>
              </a:extLst>
            </p:cNvPr>
            <p:cNvSpPr txBox="1"/>
            <p:nvPr/>
          </p:nvSpPr>
          <p:spPr>
            <a:xfrm>
              <a:off x="310374" y="1931822"/>
              <a:ext cx="18585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</a:pPr>
              <a:r>
                <a:rPr lang="pt-BR" sz="1600" b="1" dirty="0">
                  <a:solidFill>
                    <a:srgbClr val="7030A0"/>
                  </a:solidFill>
                </a:rPr>
                <a:t>Géosciences et dynamique des paysages</a:t>
              </a:r>
              <a:endParaRPr lang="fr-FR" sz="1600" b="1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CC2CAEBE-22B6-457E-BEF7-E09F50B71192}"/>
              </a:ext>
            </a:extLst>
          </p:cNvPr>
          <p:cNvGrpSpPr/>
          <p:nvPr/>
        </p:nvGrpSpPr>
        <p:grpSpPr>
          <a:xfrm>
            <a:off x="2488404" y="5809371"/>
            <a:ext cx="1967245" cy="1045114"/>
            <a:chOff x="280904" y="1717705"/>
            <a:chExt cx="1967245" cy="1045114"/>
          </a:xfrm>
        </p:grpSpPr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60701A90-C09A-4DB4-9E39-7587A6A75426}"/>
                </a:ext>
              </a:extLst>
            </p:cNvPr>
            <p:cNvSpPr txBox="1"/>
            <p:nvPr/>
          </p:nvSpPr>
          <p:spPr>
            <a:xfrm>
              <a:off x="280904" y="1717705"/>
              <a:ext cx="196724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Enjeux contemporains de la planète</a:t>
              </a:r>
              <a:endParaRPr lang="fr-FR" sz="900" dirty="0">
                <a:solidFill>
                  <a:srgbClr val="7030A0"/>
                </a:solidFill>
              </a:endParaRPr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7E9256A9-FB2C-45FD-A784-0447FE1DAB9E}"/>
                </a:ext>
              </a:extLst>
            </p:cNvPr>
            <p:cNvSpPr txBox="1"/>
            <p:nvPr/>
          </p:nvSpPr>
          <p:spPr>
            <a:xfrm>
              <a:off x="310374" y="1931822"/>
              <a:ext cx="18585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</a:pPr>
              <a:r>
                <a:rPr lang="pt-BR" sz="1600" b="1" dirty="0">
                  <a:solidFill>
                    <a:srgbClr val="7030A0"/>
                  </a:solidFill>
                </a:rPr>
                <a:t>Géosciences et dynamique des paysages</a:t>
              </a:r>
              <a:endParaRPr lang="fr-FR" sz="1600" b="1" dirty="0">
                <a:solidFill>
                  <a:srgbClr val="7030A0"/>
                </a:solidFill>
              </a:endParaRPr>
            </a:p>
          </p:txBody>
        </p:sp>
      </p:grpSp>
      <p:sp>
        <p:nvSpPr>
          <p:cNvPr id="70" name="ZoneTexte 69">
            <a:extLst>
              <a:ext uri="{FF2B5EF4-FFF2-40B4-BE49-F238E27FC236}">
                <a16:creationId xmlns:a16="http://schemas.microsoft.com/office/drawing/2014/main" id="{C5C922EE-CD55-454D-94DB-069A77C79CFA}"/>
              </a:ext>
            </a:extLst>
          </p:cNvPr>
          <p:cNvSpPr txBox="1"/>
          <p:nvPr/>
        </p:nvSpPr>
        <p:spPr>
          <a:xfrm>
            <a:off x="4661937" y="3711430"/>
            <a:ext cx="1967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200"/>
              </a:spcBef>
            </a:pPr>
            <a:r>
              <a:rPr lang="pt-BR" sz="1600" i="1" dirty="0">
                <a:solidFill>
                  <a:srgbClr val="7030A0"/>
                </a:solidFill>
              </a:rPr>
              <a:t>introduction</a:t>
            </a:r>
            <a:endParaRPr lang="fr-FR" sz="1600" i="1" dirty="0">
              <a:solidFill>
                <a:srgbClr val="7030A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E9D874-FD47-4D45-B723-DCE7B5872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876" y="7272163"/>
            <a:ext cx="1858500" cy="148279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5EB679-7F58-43EB-8D90-D4FB6773C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9173" y="7271268"/>
            <a:ext cx="1907192" cy="150433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90EE2A8-9119-4C85-B0DA-D0E7A1B48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212" y="7268806"/>
            <a:ext cx="1875912" cy="1506797"/>
          </a:xfrm>
          <a:prstGeom prst="rect">
            <a:avLst/>
          </a:prstGeom>
        </p:spPr>
      </p:pic>
      <p:sp>
        <p:nvSpPr>
          <p:cNvPr id="71" name="ZoneTexte 70">
            <a:extLst>
              <a:ext uri="{FF2B5EF4-FFF2-40B4-BE49-F238E27FC236}">
                <a16:creationId xmlns:a16="http://schemas.microsoft.com/office/drawing/2014/main" id="{99670E2A-A2F2-4F77-AB43-568DCCDB7BDD}"/>
              </a:ext>
            </a:extLst>
          </p:cNvPr>
          <p:cNvSpPr txBox="1"/>
          <p:nvPr/>
        </p:nvSpPr>
        <p:spPr>
          <a:xfrm>
            <a:off x="637674" y="192505"/>
            <a:ext cx="2791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Images : pixabay.com</a:t>
            </a:r>
          </a:p>
        </p:txBody>
      </p: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63831074-F530-43BD-B39E-107CA35EEF76}"/>
              </a:ext>
            </a:extLst>
          </p:cNvPr>
          <p:cNvSpPr/>
          <p:nvPr/>
        </p:nvSpPr>
        <p:spPr>
          <a:xfrm>
            <a:off x="189322" y="888292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982D046F-9185-4812-B229-7139BAF22282}"/>
              </a:ext>
            </a:extLst>
          </p:cNvPr>
          <p:cNvCxnSpPr>
            <a:cxnSpLocks/>
            <a:endCxn id="74" idx="2"/>
          </p:cNvCxnSpPr>
          <p:nvPr/>
        </p:nvCxnSpPr>
        <p:spPr>
          <a:xfrm flipV="1">
            <a:off x="288921" y="1399324"/>
            <a:ext cx="740713" cy="2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Ellipse 28">
            <a:extLst>
              <a:ext uri="{FF2B5EF4-FFF2-40B4-BE49-F238E27FC236}">
                <a16:creationId xmlns:a16="http://schemas.microsoft.com/office/drawing/2014/main" id="{B2EDB73C-AFE1-4F30-9310-6518D24004BA}"/>
              </a:ext>
            </a:extLst>
          </p:cNvPr>
          <p:cNvSpPr/>
          <p:nvPr/>
        </p:nvSpPr>
        <p:spPr>
          <a:xfrm>
            <a:off x="1029634" y="1399324"/>
            <a:ext cx="475954" cy="237600"/>
          </a:xfrm>
          <a:custGeom>
            <a:avLst/>
            <a:gdLst>
              <a:gd name="connsiteX0" fmla="*/ 0 w 421329"/>
              <a:gd name="connsiteY0" fmla="*/ 210665 h 421329"/>
              <a:gd name="connsiteX1" fmla="*/ 210665 w 421329"/>
              <a:gd name="connsiteY1" fmla="*/ 0 h 421329"/>
              <a:gd name="connsiteX2" fmla="*/ 421330 w 421329"/>
              <a:gd name="connsiteY2" fmla="*/ 210665 h 421329"/>
              <a:gd name="connsiteX3" fmla="*/ 210665 w 421329"/>
              <a:gd name="connsiteY3" fmla="*/ 421330 h 421329"/>
              <a:gd name="connsiteX4" fmla="*/ 0 w 421329"/>
              <a:gd name="connsiteY4" fmla="*/ 210665 h 421329"/>
              <a:gd name="connsiteX0" fmla="*/ 421330 w 512770"/>
              <a:gd name="connsiteY0" fmla="*/ 210665 h 421330"/>
              <a:gd name="connsiteX1" fmla="*/ 210665 w 512770"/>
              <a:gd name="connsiteY1" fmla="*/ 421330 h 421330"/>
              <a:gd name="connsiteX2" fmla="*/ 0 w 512770"/>
              <a:gd name="connsiteY2" fmla="*/ 210665 h 421330"/>
              <a:gd name="connsiteX3" fmla="*/ 210665 w 512770"/>
              <a:gd name="connsiteY3" fmla="*/ 0 h 421330"/>
              <a:gd name="connsiteX4" fmla="*/ 512770 w 512770"/>
              <a:gd name="connsiteY4" fmla="*/ 302105 h 421330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421330"/>
              <a:gd name="connsiteY0" fmla="*/ 212088 h 422753"/>
              <a:gd name="connsiteX1" fmla="*/ 210665 w 421330"/>
              <a:gd name="connsiteY1" fmla="*/ 422753 h 422753"/>
              <a:gd name="connsiteX2" fmla="*/ 0 w 421330"/>
              <a:gd name="connsiteY2" fmla="*/ 212088 h 422753"/>
              <a:gd name="connsiteX3" fmla="*/ 210665 w 421330"/>
              <a:gd name="connsiteY3" fmla="*/ 1423 h 422753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330" h="210665">
                <a:moveTo>
                  <a:pt x="421330" y="0"/>
                </a:moveTo>
                <a:cubicBezTo>
                  <a:pt x="421330" y="116347"/>
                  <a:pt x="326130" y="210665"/>
                  <a:pt x="210665" y="210665"/>
                </a:cubicBezTo>
                <a:cubicBezTo>
                  <a:pt x="95200" y="210665"/>
                  <a:pt x="0" y="116347"/>
                  <a:pt x="0" y="0"/>
                </a:cubicBezTo>
              </a:path>
            </a:pathLst>
          </a:custGeom>
          <a:solidFill>
            <a:schemeClr val="bg1"/>
          </a:solidFill>
          <a:ln w="127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9B20724-F496-4F54-B63C-1BDBBF7ECE85}"/>
              </a:ext>
            </a:extLst>
          </p:cNvPr>
          <p:cNvSpPr/>
          <p:nvPr/>
        </p:nvSpPr>
        <p:spPr>
          <a:xfrm>
            <a:off x="1121876" y="1202975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srgbClr val="7030A0"/>
                </a:solidFill>
                <a:latin typeface="Calibri" panose="020F0502020204030204"/>
              </a:rPr>
              <a:t>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Rectangle : coins arrondis 75">
            <a:extLst>
              <a:ext uri="{FF2B5EF4-FFF2-40B4-BE49-F238E27FC236}">
                <a16:creationId xmlns:a16="http://schemas.microsoft.com/office/drawing/2014/main" id="{851591D8-E4A7-42CA-8CDE-EFAB316A371C}"/>
              </a:ext>
            </a:extLst>
          </p:cNvPr>
          <p:cNvSpPr/>
          <p:nvPr/>
        </p:nvSpPr>
        <p:spPr>
          <a:xfrm>
            <a:off x="267307" y="979192"/>
            <a:ext cx="2007453" cy="3886198"/>
          </a:xfrm>
          <a:prstGeom prst="roundRect">
            <a:avLst>
              <a:gd name="adj" fmla="val 4876"/>
            </a:avLst>
          </a:prstGeom>
          <a:noFill/>
          <a:ln w="28575" cmpd="dbl"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F44955D2-C278-4FF7-9A5E-48407BFFD391}"/>
              </a:ext>
            </a:extLst>
          </p:cNvPr>
          <p:cNvSpPr txBox="1"/>
          <p:nvPr/>
        </p:nvSpPr>
        <p:spPr>
          <a:xfrm flipH="1">
            <a:off x="189321" y="989278"/>
            <a:ext cx="2156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THEME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7184B557-7F9B-4CDF-958A-6A9A31D5B347}"/>
              </a:ext>
            </a:extLst>
          </p:cNvPr>
          <p:cNvCxnSpPr>
            <a:cxnSpLocks/>
          </p:cNvCxnSpPr>
          <p:nvPr/>
        </p:nvCxnSpPr>
        <p:spPr>
          <a:xfrm>
            <a:off x="1505587" y="1398914"/>
            <a:ext cx="750578" cy="0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Groupe 78">
            <a:extLst>
              <a:ext uri="{FF2B5EF4-FFF2-40B4-BE49-F238E27FC236}">
                <a16:creationId xmlns:a16="http://schemas.microsoft.com/office/drawing/2014/main" id="{A2A6ABBA-65EE-44AE-976D-BCD97935C07C}"/>
              </a:ext>
            </a:extLst>
          </p:cNvPr>
          <p:cNvGrpSpPr/>
          <p:nvPr/>
        </p:nvGrpSpPr>
        <p:grpSpPr>
          <a:xfrm>
            <a:off x="2342656" y="875743"/>
            <a:ext cx="2166110" cy="4068000"/>
            <a:chOff x="181305" y="4971019"/>
            <a:chExt cx="2166110" cy="4068000"/>
          </a:xfrm>
        </p:grpSpPr>
        <p:sp>
          <p:nvSpPr>
            <p:cNvPr id="80" name="Rectangle : coins arrondis 79">
              <a:extLst>
                <a:ext uri="{FF2B5EF4-FFF2-40B4-BE49-F238E27FC236}">
                  <a16:creationId xmlns:a16="http://schemas.microsoft.com/office/drawing/2014/main" id="{F775954D-2F75-4189-A38E-15069B7AC428}"/>
                </a:ext>
              </a:extLst>
            </p:cNvPr>
            <p:cNvSpPr/>
            <p:nvPr userDrawn="1"/>
          </p:nvSpPr>
          <p:spPr>
            <a:xfrm>
              <a:off x="181306" y="4971019"/>
              <a:ext cx="2166109" cy="4068000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1" name="Connecteur droit 80">
              <a:extLst>
                <a:ext uri="{FF2B5EF4-FFF2-40B4-BE49-F238E27FC236}">
                  <a16:creationId xmlns:a16="http://schemas.microsoft.com/office/drawing/2014/main" id="{B525D7BC-E703-48DA-BBA7-0CC7DDC74C65}"/>
                </a:ext>
              </a:extLst>
            </p:cNvPr>
            <p:cNvCxnSpPr>
              <a:cxnSpLocks/>
              <a:endCxn id="82" idx="2"/>
            </p:cNvCxnSpPr>
            <p:nvPr userDrawn="1"/>
          </p:nvCxnSpPr>
          <p:spPr>
            <a:xfrm flipV="1">
              <a:off x="280905" y="5482051"/>
              <a:ext cx="740713" cy="2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Ellipse 28">
              <a:extLst>
                <a:ext uri="{FF2B5EF4-FFF2-40B4-BE49-F238E27FC236}">
                  <a16:creationId xmlns:a16="http://schemas.microsoft.com/office/drawing/2014/main" id="{2764E094-5FF0-49DD-8449-38D1B76BFF44}"/>
                </a:ext>
              </a:extLst>
            </p:cNvPr>
            <p:cNvSpPr/>
            <p:nvPr userDrawn="1"/>
          </p:nvSpPr>
          <p:spPr>
            <a:xfrm>
              <a:off x="1021618" y="5482051"/>
              <a:ext cx="475954" cy="237600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BE0D757E-EFF5-4226-9A0E-9E23C2C2D6AA}"/>
                </a:ext>
              </a:extLst>
            </p:cNvPr>
            <p:cNvSpPr/>
            <p:nvPr userDrawn="1"/>
          </p:nvSpPr>
          <p:spPr>
            <a:xfrm>
              <a:off x="1113860" y="5286171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b="1" dirty="0">
                  <a:solidFill>
                    <a:srgbClr val="7030A0"/>
                  </a:solidFill>
                  <a:latin typeface="Calibri" panose="020F0502020204030204"/>
                </a:rPr>
                <a:t>2</a:t>
              </a: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Rectangle : coins arrondis 83">
              <a:extLst>
                <a:ext uri="{FF2B5EF4-FFF2-40B4-BE49-F238E27FC236}">
                  <a16:creationId xmlns:a16="http://schemas.microsoft.com/office/drawing/2014/main" id="{A59ED50A-89E3-40C3-B987-9D6E53299874}"/>
                </a:ext>
              </a:extLst>
            </p:cNvPr>
            <p:cNvSpPr/>
            <p:nvPr userDrawn="1"/>
          </p:nvSpPr>
          <p:spPr>
            <a:xfrm>
              <a:off x="259291" y="5061919"/>
              <a:ext cx="2007453" cy="3886198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2211F7D8-41AB-470C-B1CC-8C42722FA901}"/>
                </a:ext>
              </a:extLst>
            </p:cNvPr>
            <p:cNvSpPr txBox="1"/>
            <p:nvPr userDrawn="1"/>
          </p:nvSpPr>
          <p:spPr>
            <a:xfrm flipH="1">
              <a:off x="181305" y="5072005"/>
              <a:ext cx="21565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THEME</a:t>
              </a:r>
              <a:r>
                <a:rPr kumimoji="0" 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  <p:cxnSp>
          <p:nvCxnSpPr>
            <p:cNvPr id="86" name="Connecteur droit 85">
              <a:extLst>
                <a:ext uri="{FF2B5EF4-FFF2-40B4-BE49-F238E27FC236}">
                  <a16:creationId xmlns:a16="http://schemas.microsoft.com/office/drawing/2014/main" id="{0E2310CF-9C3F-4390-B051-D419969F45D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97571" y="5481641"/>
              <a:ext cx="750578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oupe 86">
            <a:extLst>
              <a:ext uri="{FF2B5EF4-FFF2-40B4-BE49-F238E27FC236}">
                <a16:creationId xmlns:a16="http://schemas.microsoft.com/office/drawing/2014/main" id="{9C110AF1-A8BA-417C-BA44-46CC005A3E5C}"/>
              </a:ext>
            </a:extLst>
          </p:cNvPr>
          <p:cNvGrpSpPr/>
          <p:nvPr/>
        </p:nvGrpSpPr>
        <p:grpSpPr>
          <a:xfrm>
            <a:off x="276391" y="1727824"/>
            <a:ext cx="1967245" cy="1045114"/>
            <a:chOff x="280904" y="1717705"/>
            <a:chExt cx="1967245" cy="1045114"/>
          </a:xfrm>
        </p:grpSpPr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B39C1A0F-8112-47BD-9ADD-74D22349BDB6}"/>
                </a:ext>
              </a:extLst>
            </p:cNvPr>
            <p:cNvSpPr txBox="1"/>
            <p:nvPr/>
          </p:nvSpPr>
          <p:spPr>
            <a:xfrm>
              <a:off x="280904" y="1717705"/>
              <a:ext cx="196724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Enjeux contemporains de la planète</a:t>
              </a:r>
              <a:endParaRPr lang="fr-FR" sz="900" dirty="0">
                <a:solidFill>
                  <a:srgbClr val="7030A0"/>
                </a:solidFill>
              </a:endParaRP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DEFC2D6E-FDA1-4B68-A340-0084D1AE003C}"/>
                </a:ext>
              </a:extLst>
            </p:cNvPr>
            <p:cNvSpPr txBox="1"/>
            <p:nvPr/>
          </p:nvSpPr>
          <p:spPr>
            <a:xfrm>
              <a:off x="310374" y="1931822"/>
              <a:ext cx="18585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</a:pPr>
              <a:r>
                <a:rPr lang="pt-BR" sz="1600" b="1" dirty="0">
                  <a:solidFill>
                    <a:srgbClr val="7030A0"/>
                  </a:solidFill>
                </a:rPr>
                <a:t>Agrosystèmes et développement durable</a:t>
              </a:r>
              <a:endParaRPr lang="fr-FR" sz="1600" b="1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90" name="Groupe 89">
            <a:extLst>
              <a:ext uri="{FF2B5EF4-FFF2-40B4-BE49-F238E27FC236}">
                <a16:creationId xmlns:a16="http://schemas.microsoft.com/office/drawing/2014/main" id="{70EC6171-09FB-421C-A8E8-12D53496A300}"/>
              </a:ext>
            </a:extLst>
          </p:cNvPr>
          <p:cNvGrpSpPr/>
          <p:nvPr/>
        </p:nvGrpSpPr>
        <p:grpSpPr>
          <a:xfrm>
            <a:off x="2496420" y="1726644"/>
            <a:ext cx="1967245" cy="1045114"/>
            <a:chOff x="280904" y="1717705"/>
            <a:chExt cx="1967245" cy="1045114"/>
          </a:xfrm>
        </p:grpSpPr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8F806747-9CF9-4BFD-BE2D-B4EDAE97C011}"/>
                </a:ext>
              </a:extLst>
            </p:cNvPr>
            <p:cNvSpPr txBox="1"/>
            <p:nvPr/>
          </p:nvSpPr>
          <p:spPr>
            <a:xfrm>
              <a:off x="280904" y="1717705"/>
              <a:ext cx="196724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Enjeux contemporains de la planète</a:t>
              </a:r>
              <a:endParaRPr lang="fr-FR" sz="900" dirty="0">
                <a:solidFill>
                  <a:srgbClr val="7030A0"/>
                </a:solidFill>
              </a:endParaRPr>
            </a:p>
          </p:txBody>
        </p:sp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095AEC85-798C-4C38-8402-8F98EAE2C7C9}"/>
                </a:ext>
              </a:extLst>
            </p:cNvPr>
            <p:cNvSpPr txBox="1"/>
            <p:nvPr/>
          </p:nvSpPr>
          <p:spPr>
            <a:xfrm>
              <a:off x="310374" y="1931822"/>
              <a:ext cx="185850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</a:pPr>
              <a:r>
                <a:rPr lang="pt-BR" sz="1600" b="1" dirty="0">
                  <a:solidFill>
                    <a:srgbClr val="7030A0"/>
                  </a:solidFill>
                </a:rPr>
                <a:t>Agrosystèmes et développement durable</a:t>
              </a:r>
              <a:endParaRPr lang="fr-FR" sz="1600" b="1" dirty="0">
                <a:solidFill>
                  <a:srgbClr val="7030A0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BA37F130-D84D-4B92-AE1A-4216FA4052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484" y="3099393"/>
            <a:ext cx="1923622" cy="15409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CACE3D4-49ED-415A-8C2C-25B062DFDC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7141" y="3103497"/>
            <a:ext cx="1932311" cy="153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618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Rectangle : coins arrondis 131">
            <a:extLst>
              <a:ext uri="{FF2B5EF4-FFF2-40B4-BE49-F238E27FC236}">
                <a16:creationId xmlns:a16="http://schemas.microsoft.com/office/drawing/2014/main" id="{2917EFAC-C005-4729-BC20-1DECCCE5357E}"/>
              </a:ext>
            </a:extLst>
          </p:cNvPr>
          <p:cNvSpPr/>
          <p:nvPr userDrawn="1"/>
        </p:nvSpPr>
        <p:spPr>
          <a:xfrm>
            <a:off x="181306" y="4971019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" name="Rectangle : coins arrondis 183">
            <a:extLst>
              <a:ext uri="{FF2B5EF4-FFF2-40B4-BE49-F238E27FC236}">
                <a16:creationId xmlns:a16="http://schemas.microsoft.com/office/drawing/2014/main" id="{A7216233-C4F4-4CE5-B73D-A12D0DD6EE63}"/>
              </a:ext>
            </a:extLst>
          </p:cNvPr>
          <p:cNvSpPr/>
          <p:nvPr/>
        </p:nvSpPr>
        <p:spPr>
          <a:xfrm>
            <a:off x="168777" y="891563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" name="Rectangle : coins arrondis 205">
            <a:extLst>
              <a:ext uri="{FF2B5EF4-FFF2-40B4-BE49-F238E27FC236}">
                <a16:creationId xmlns:a16="http://schemas.microsoft.com/office/drawing/2014/main" id="{8E00B1D4-7766-4EFF-8712-0FAF573C92CC}"/>
              </a:ext>
            </a:extLst>
          </p:cNvPr>
          <p:cNvSpPr/>
          <p:nvPr userDrawn="1"/>
        </p:nvSpPr>
        <p:spPr>
          <a:xfrm>
            <a:off x="4515690" y="4958469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7" name="Rectangle : coins arrondis 216">
            <a:extLst>
              <a:ext uri="{FF2B5EF4-FFF2-40B4-BE49-F238E27FC236}">
                <a16:creationId xmlns:a16="http://schemas.microsoft.com/office/drawing/2014/main" id="{35CD21C3-1785-4ADE-9893-01C29790A318}"/>
              </a:ext>
            </a:extLst>
          </p:cNvPr>
          <p:cNvSpPr/>
          <p:nvPr userDrawn="1"/>
        </p:nvSpPr>
        <p:spPr>
          <a:xfrm>
            <a:off x="2334641" y="4958470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4F24383-C301-461D-A954-027FEA3BC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276" y="1871848"/>
            <a:ext cx="1908168" cy="209688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443DA16-5576-40C1-817B-EBE4B090E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697" y="5634719"/>
            <a:ext cx="1902414" cy="27155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6B495EE-7B8A-4716-A5D8-B64D925AAA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953" y="5907936"/>
            <a:ext cx="1919198" cy="216906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C582215-76DA-46BE-93B3-5152E151B3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466" y="6090232"/>
            <a:ext cx="1905015" cy="1804473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206F97E-5FEF-4568-8522-E8A4B3689F09}"/>
              </a:ext>
            </a:extLst>
          </p:cNvPr>
          <p:cNvSpPr/>
          <p:nvPr/>
        </p:nvSpPr>
        <p:spPr>
          <a:xfrm>
            <a:off x="4515690" y="891790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6A7F812-6B5A-4486-A5BE-7776C1D5C9CF}"/>
              </a:ext>
            </a:extLst>
          </p:cNvPr>
          <p:cNvSpPr/>
          <p:nvPr/>
        </p:nvSpPr>
        <p:spPr>
          <a:xfrm>
            <a:off x="2334641" y="891791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3FBEEED-CC65-4945-B987-748B4373CA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1007" y="1894331"/>
            <a:ext cx="1955474" cy="20629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3D186AC-8C32-49B4-9C19-CEEC30CDB1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2732" y="1649081"/>
            <a:ext cx="1971627" cy="255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19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 : coins arrondis 183">
            <a:extLst>
              <a:ext uri="{FF2B5EF4-FFF2-40B4-BE49-F238E27FC236}">
                <a16:creationId xmlns:a16="http://schemas.microsoft.com/office/drawing/2014/main" id="{A7216233-C4F4-4CE5-B73D-A12D0DD6EE63}"/>
              </a:ext>
            </a:extLst>
          </p:cNvPr>
          <p:cNvSpPr/>
          <p:nvPr/>
        </p:nvSpPr>
        <p:spPr>
          <a:xfrm>
            <a:off x="168777" y="879531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5" name="Connecteur droit 184">
            <a:extLst>
              <a:ext uri="{FF2B5EF4-FFF2-40B4-BE49-F238E27FC236}">
                <a16:creationId xmlns:a16="http://schemas.microsoft.com/office/drawing/2014/main" id="{3A96F7EB-C209-4C62-8AA6-19550F984481}"/>
              </a:ext>
            </a:extLst>
          </p:cNvPr>
          <p:cNvCxnSpPr>
            <a:cxnSpLocks/>
            <a:endCxn id="186" idx="2"/>
          </p:cNvCxnSpPr>
          <p:nvPr/>
        </p:nvCxnSpPr>
        <p:spPr>
          <a:xfrm flipV="1">
            <a:off x="268376" y="1390563"/>
            <a:ext cx="740713" cy="2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Ellipse 28">
            <a:extLst>
              <a:ext uri="{FF2B5EF4-FFF2-40B4-BE49-F238E27FC236}">
                <a16:creationId xmlns:a16="http://schemas.microsoft.com/office/drawing/2014/main" id="{FD685216-F94F-4E14-853F-4FD31CA948F3}"/>
              </a:ext>
            </a:extLst>
          </p:cNvPr>
          <p:cNvSpPr/>
          <p:nvPr/>
        </p:nvSpPr>
        <p:spPr>
          <a:xfrm>
            <a:off x="1009089" y="1390563"/>
            <a:ext cx="475954" cy="237600"/>
          </a:xfrm>
          <a:custGeom>
            <a:avLst/>
            <a:gdLst>
              <a:gd name="connsiteX0" fmla="*/ 0 w 421329"/>
              <a:gd name="connsiteY0" fmla="*/ 210665 h 421329"/>
              <a:gd name="connsiteX1" fmla="*/ 210665 w 421329"/>
              <a:gd name="connsiteY1" fmla="*/ 0 h 421329"/>
              <a:gd name="connsiteX2" fmla="*/ 421330 w 421329"/>
              <a:gd name="connsiteY2" fmla="*/ 210665 h 421329"/>
              <a:gd name="connsiteX3" fmla="*/ 210665 w 421329"/>
              <a:gd name="connsiteY3" fmla="*/ 421330 h 421329"/>
              <a:gd name="connsiteX4" fmla="*/ 0 w 421329"/>
              <a:gd name="connsiteY4" fmla="*/ 210665 h 421329"/>
              <a:gd name="connsiteX0" fmla="*/ 421330 w 512770"/>
              <a:gd name="connsiteY0" fmla="*/ 210665 h 421330"/>
              <a:gd name="connsiteX1" fmla="*/ 210665 w 512770"/>
              <a:gd name="connsiteY1" fmla="*/ 421330 h 421330"/>
              <a:gd name="connsiteX2" fmla="*/ 0 w 512770"/>
              <a:gd name="connsiteY2" fmla="*/ 210665 h 421330"/>
              <a:gd name="connsiteX3" fmla="*/ 210665 w 512770"/>
              <a:gd name="connsiteY3" fmla="*/ 0 h 421330"/>
              <a:gd name="connsiteX4" fmla="*/ 512770 w 512770"/>
              <a:gd name="connsiteY4" fmla="*/ 302105 h 421330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421330"/>
              <a:gd name="connsiteY0" fmla="*/ 212088 h 422753"/>
              <a:gd name="connsiteX1" fmla="*/ 210665 w 421330"/>
              <a:gd name="connsiteY1" fmla="*/ 422753 h 422753"/>
              <a:gd name="connsiteX2" fmla="*/ 0 w 421330"/>
              <a:gd name="connsiteY2" fmla="*/ 212088 h 422753"/>
              <a:gd name="connsiteX3" fmla="*/ 210665 w 421330"/>
              <a:gd name="connsiteY3" fmla="*/ 1423 h 422753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330" h="210665">
                <a:moveTo>
                  <a:pt x="421330" y="0"/>
                </a:moveTo>
                <a:cubicBezTo>
                  <a:pt x="421330" y="116347"/>
                  <a:pt x="326130" y="210665"/>
                  <a:pt x="210665" y="210665"/>
                </a:cubicBezTo>
                <a:cubicBezTo>
                  <a:pt x="95200" y="210665"/>
                  <a:pt x="0" y="116347"/>
                  <a:pt x="0" y="0"/>
                </a:cubicBezTo>
              </a:path>
            </a:pathLst>
          </a:custGeom>
          <a:solidFill>
            <a:schemeClr val="bg1"/>
          </a:solidFill>
          <a:ln w="127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8" name="Rectangle : coins arrondis 187">
            <a:extLst>
              <a:ext uri="{FF2B5EF4-FFF2-40B4-BE49-F238E27FC236}">
                <a16:creationId xmlns:a16="http://schemas.microsoft.com/office/drawing/2014/main" id="{150D9B41-C559-44AF-9F89-6FFD4FC6DAB1}"/>
              </a:ext>
            </a:extLst>
          </p:cNvPr>
          <p:cNvSpPr/>
          <p:nvPr/>
        </p:nvSpPr>
        <p:spPr>
          <a:xfrm>
            <a:off x="246762" y="970431"/>
            <a:ext cx="2007453" cy="3886198"/>
          </a:xfrm>
          <a:prstGeom prst="roundRect">
            <a:avLst>
              <a:gd name="adj" fmla="val 4876"/>
            </a:avLst>
          </a:prstGeom>
          <a:noFill/>
          <a:ln w="28575" cmpd="dbl"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0" name="Connecteur droit 189">
            <a:extLst>
              <a:ext uri="{FF2B5EF4-FFF2-40B4-BE49-F238E27FC236}">
                <a16:creationId xmlns:a16="http://schemas.microsoft.com/office/drawing/2014/main" id="{82928CDA-EDE2-46E3-AEDB-C9C9AAC4EAB2}"/>
              </a:ext>
            </a:extLst>
          </p:cNvPr>
          <p:cNvCxnSpPr>
            <a:cxnSpLocks/>
          </p:cNvCxnSpPr>
          <p:nvPr/>
        </p:nvCxnSpPr>
        <p:spPr>
          <a:xfrm>
            <a:off x="1485042" y="1390153"/>
            <a:ext cx="750578" cy="0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Rectangle : coins arrondis 194">
            <a:extLst>
              <a:ext uri="{FF2B5EF4-FFF2-40B4-BE49-F238E27FC236}">
                <a16:creationId xmlns:a16="http://schemas.microsoft.com/office/drawing/2014/main" id="{BF960FB9-4FC9-4648-BC6E-C1AFBB9F5C0A}"/>
              </a:ext>
            </a:extLst>
          </p:cNvPr>
          <p:cNvSpPr/>
          <p:nvPr/>
        </p:nvSpPr>
        <p:spPr>
          <a:xfrm>
            <a:off x="2345946" y="874261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6" name="Connecteur droit 195">
            <a:extLst>
              <a:ext uri="{FF2B5EF4-FFF2-40B4-BE49-F238E27FC236}">
                <a16:creationId xmlns:a16="http://schemas.microsoft.com/office/drawing/2014/main" id="{B5D5973B-4891-4D03-909E-5564752FDD75}"/>
              </a:ext>
            </a:extLst>
          </p:cNvPr>
          <p:cNvCxnSpPr>
            <a:cxnSpLocks/>
            <a:endCxn id="197" idx="2"/>
          </p:cNvCxnSpPr>
          <p:nvPr/>
        </p:nvCxnSpPr>
        <p:spPr>
          <a:xfrm flipV="1">
            <a:off x="2445545" y="1385293"/>
            <a:ext cx="740713" cy="2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Ellipse 28">
            <a:extLst>
              <a:ext uri="{FF2B5EF4-FFF2-40B4-BE49-F238E27FC236}">
                <a16:creationId xmlns:a16="http://schemas.microsoft.com/office/drawing/2014/main" id="{D73F3DFD-0220-4A6F-82E6-1FA21E048734}"/>
              </a:ext>
            </a:extLst>
          </p:cNvPr>
          <p:cNvSpPr/>
          <p:nvPr/>
        </p:nvSpPr>
        <p:spPr>
          <a:xfrm>
            <a:off x="3186258" y="1385293"/>
            <a:ext cx="475954" cy="237600"/>
          </a:xfrm>
          <a:custGeom>
            <a:avLst/>
            <a:gdLst>
              <a:gd name="connsiteX0" fmla="*/ 0 w 421329"/>
              <a:gd name="connsiteY0" fmla="*/ 210665 h 421329"/>
              <a:gd name="connsiteX1" fmla="*/ 210665 w 421329"/>
              <a:gd name="connsiteY1" fmla="*/ 0 h 421329"/>
              <a:gd name="connsiteX2" fmla="*/ 421330 w 421329"/>
              <a:gd name="connsiteY2" fmla="*/ 210665 h 421329"/>
              <a:gd name="connsiteX3" fmla="*/ 210665 w 421329"/>
              <a:gd name="connsiteY3" fmla="*/ 421330 h 421329"/>
              <a:gd name="connsiteX4" fmla="*/ 0 w 421329"/>
              <a:gd name="connsiteY4" fmla="*/ 210665 h 421329"/>
              <a:gd name="connsiteX0" fmla="*/ 421330 w 512770"/>
              <a:gd name="connsiteY0" fmla="*/ 210665 h 421330"/>
              <a:gd name="connsiteX1" fmla="*/ 210665 w 512770"/>
              <a:gd name="connsiteY1" fmla="*/ 421330 h 421330"/>
              <a:gd name="connsiteX2" fmla="*/ 0 w 512770"/>
              <a:gd name="connsiteY2" fmla="*/ 210665 h 421330"/>
              <a:gd name="connsiteX3" fmla="*/ 210665 w 512770"/>
              <a:gd name="connsiteY3" fmla="*/ 0 h 421330"/>
              <a:gd name="connsiteX4" fmla="*/ 512770 w 512770"/>
              <a:gd name="connsiteY4" fmla="*/ 302105 h 421330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421330"/>
              <a:gd name="connsiteY0" fmla="*/ 212088 h 422753"/>
              <a:gd name="connsiteX1" fmla="*/ 210665 w 421330"/>
              <a:gd name="connsiteY1" fmla="*/ 422753 h 422753"/>
              <a:gd name="connsiteX2" fmla="*/ 0 w 421330"/>
              <a:gd name="connsiteY2" fmla="*/ 212088 h 422753"/>
              <a:gd name="connsiteX3" fmla="*/ 210665 w 421330"/>
              <a:gd name="connsiteY3" fmla="*/ 1423 h 422753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330" h="210665">
                <a:moveTo>
                  <a:pt x="421330" y="0"/>
                </a:moveTo>
                <a:cubicBezTo>
                  <a:pt x="421330" y="116347"/>
                  <a:pt x="326130" y="210665"/>
                  <a:pt x="210665" y="210665"/>
                </a:cubicBezTo>
                <a:cubicBezTo>
                  <a:pt x="95200" y="210665"/>
                  <a:pt x="0" y="116347"/>
                  <a:pt x="0" y="0"/>
                </a:cubicBezTo>
              </a:path>
            </a:pathLst>
          </a:custGeom>
          <a:solidFill>
            <a:schemeClr val="bg1"/>
          </a:solidFill>
          <a:ln w="127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9" name="Rectangle : coins arrondis 198">
            <a:extLst>
              <a:ext uri="{FF2B5EF4-FFF2-40B4-BE49-F238E27FC236}">
                <a16:creationId xmlns:a16="http://schemas.microsoft.com/office/drawing/2014/main" id="{00566308-FA9B-480A-989C-279E33AB2985}"/>
              </a:ext>
            </a:extLst>
          </p:cNvPr>
          <p:cNvSpPr/>
          <p:nvPr/>
        </p:nvSpPr>
        <p:spPr>
          <a:xfrm>
            <a:off x="2423931" y="965161"/>
            <a:ext cx="2007453" cy="3886198"/>
          </a:xfrm>
          <a:prstGeom prst="roundRect">
            <a:avLst>
              <a:gd name="adj" fmla="val 4876"/>
            </a:avLst>
          </a:prstGeom>
          <a:noFill/>
          <a:ln w="28575" cmpd="dbl"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1" name="Connecteur droit 200">
            <a:extLst>
              <a:ext uri="{FF2B5EF4-FFF2-40B4-BE49-F238E27FC236}">
                <a16:creationId xmlns:a16="http://schemas.microsoft.com/office/drawing/2014/main" id="{311DF03C-D8C3-4C99-9C39-81E2DBEE3AB8}"/>
              </a:ext>
            </a:extLst>
          </p:cNvPr>
          <p:cNvCxnSpPr>
            <a:cxnSpLocks/>
          </p:cNvCxnSpPr>
          <p:nvPr/>
        </p:nvCxnSpPr>
        <p:spPr>
          <a:xfrm>
            <a:off x="3662211" y="1384883"/>
            <a:ext cx="750578" cy="0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" name="Groupe 230">
            <a:extLst>
              <a:ext uri="{FF2B5EF4-FFF2-40B4-BE49-F238E27FC236}">
                <a16:creationId xmlns:a16="http://schemas.microsoft.com/office/drawing/2014/main" id="{BF560B0A-F14F-49A5-B983-5810AE0D0953}"/>
              </a:ext>
            </a:extLst>
          </p:cNvPr>
          <p:cNvGrpSpPr/>
          <p:nvPr/>
        </p:nvGrpSpPr>
        <p:grpSpPr>
          <a:xfrm>
            <a:off x="268375" y="1931822"/>
            <a:ext cx="1967245" cy="2684694"/>
            <a:chOff x="268375" y="1931822"/>
            <a:chExt cx="1967245" cy="2684694"/>
          </a:xfrm>
        </p:grpSpPr>
        <p:sp>
          <p:nvSpPr>
            <p:cNvPr id="141" name="ZoneTexte 140">
              <a:extLst>
                <a:ext uri="{FF2B5EF4-FFF2-40B4-BE49-F238E27FC236}">
                  <a16:creationId xmlns:a16="http://schemas.microsoft.com/office/drawing/2014/main" id="{767FD417-C4E9-4579-824B-D8CE5DCDFBA6}"/>
                </a:ext>
              </a:extLst>
            </p:cNvPr>
            <p:cNvSpPr txBox="1"/>
            <p:nvPr/>
          </p:nvSpPr>
          <p:spPr>
            <a:xfrm>
              <a:off x="268375" y="4247184"/>
              <a:ext cx="19672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Vous êtes de surveillance sur votre créneau de Seconde . </a:t>
              </a:r>
            </a:p>
          </p:txBody>
        </p:sp>
        <p:sp>
          <p:nvSpPr>
            <p:cNvPr id="227" name="ZoneTexte 226">
              <a:extLst>
                <a:ext uri="{FF2B5EF4-FFF2-40B4-BE49-F238E27FC236}">
                  <a16:creationId xmlns:a16="http://schemas.microsoft.com/office/drawing/2014/main" id="{837C900E-6A05-426B-8860-E3B6CA2A08D0}"/>
                </a:ext>
              </a:extLst>
            </p:cNvPr>
            <p:cNvSpPr txBox="1"/>
            <p:nvPr/>
          </p:nvSpPr>
          <p:spPr>
            <a:xfrm>
              <a:off x="268375" y="1931822"/>
              <a:ext cx="19672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</a:pPr>
              <a:r>
                <a:rPr lang="pt-BR" sz="1600" b="1" dirty="0">
                  <a:solidFill>
                    <a:srgbClr val="7030A0"/>
                  </a:solidFill>
                </a:rPr>
                <a:t>Bac blanc</a:t>
              </a:r>
              <a:endParaRPr lang="fr-FR" sz="1600" b="1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0A3C1E45-3AE1-4991-B06E-20AF0DB20C9E}"/>
              </a:ext>
            </a:extLst>
          </p:cNvPr>
          <p:cNvGrpSpPr/>
          <p:nvPr/>
        </p:nvGrpSpPr>
        <p:grpSpPr>
          <a:xfrm>
            <a:off x="2400965" y="1934720"/>
            <a:ext cx="2006585" cy="2681796"/>
            <a:chOff x="2400965" y="1934720"/>
            <a:chExt cx="2006585" cy="2681796"/>
          </a:xfrm>
        </p:grpSpPr>
        <p:sp>
          <p:nvSpPr>
            <p:cNvPr id="229" name="ZoneTexte 228">
              <a:extLst>
                <a:ext uri="{FF2B5EF4-FFF2-40B4-BE49-F238E27FC236}">
                  <a16:creationId xmlns:a16="http://schemas.microsoft.com/office/drawing/2014/main" id="{5B144709-0A00-4EE4-B5AA-9CDBD4F8D3DA}"/>
                </a:ext>
              </a:extLst>
            </p:cNvPr>
            <p:cNvSpPr txBox="1"/>
            <p:nvPr/>
          </p:nvSpPr>
          <p:spPr>
            <a:xfrm>
              <a:off x="2400965" y="4247184"/>
              <a:ext cx="19672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Vous êtes de surveillance sur votre créneau de Seconde.</a:t>
              </a:r>
            </a:p>
          </p:txBody>
        </p:sp>
        <p:sp>
          <p:nvSpPr>
            <p:cNvPr id="230" name="ZoneTexte 229">
              <a:extLst>
                <a:ext uri="{FF2B5EF4-FFF2-40B4-BE49-F238E27FC236}">
                  <a16:creationId xmlns:a16="http://schemas.microsoft.com/office/drawing/2014/main" id="{3934A470-4023-4656-AD41-8DA08968B77E}"/>
                </a:ext>
              </a:extLst>
            </p:cNvPr>
            <p:cNvSpPr txBox="1"/>
            <p:nvPr/>
          </p:nvSpPr>
          <p:spPr>
            <a:xfrm>
              <a:off x="2440305" y="1934720"/>
              <a:ext cx="19672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</a:pPr>
              <a:r>
                <a:rPr lang="pt-BR" sz="1600" b="1" dirty="0">
                  <a:solidFill>
                    <a:srgbClr val="7030A0"/>
                  </a:solidFill>
                </a:rPr>
                <a:t>E3C</a:t>
              </a:r>
              <a:endParaRPr lang="fr-FR" sz="1600" b="1" dirty="0">
                <a:solidFill>
                  <a:srgbClr val="7030A0"/>
                </a:solidFill>
              </a:endParaRPr>
            </a:p>
          </p:txBody>
        </p:sp>
      </p:grpSp>
      <p:sp>
        <p:nvSpPr>
          <p:cNvPr id="74" name="Rectangle : coins arrondis 73">
            <a:extLst>
              <a:ext uri="{FF2B5EF4-FFF2-40B4-BE49-F238E27FC236}">
                <a16:creationId xmlns:a16="http://schemas.microsoft.com/office/drawing/2014/main" id="{43F9F816-F712-4348-9386-C6E902B8D77C}"/>
              </a:ext>
            </a:extLst>
          </p:cNvPr>
          <p:cNvSpPr/>
          <p:nvPr/>
        </p:nvSpPr>
        <p:spPr>
          <a:xfrm>
            <a:off x="181306" y="4958987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FA843336-1D59-4101-B661-1F5D96776DC3}"/>
              </a:ext>
            </a:extLst>
          </p:cNvPr>
          <p:cNvCxnSpPr>
            <a:cxnSpLocks/>
            <a:endCxn id="76" idx="2"/>
          </p:cNvCxnSpPr>
          <p:nvPr/>
        </p:nvCxnSpPr>
        <p:spPr>
          <a:xfrm flipV="1">
            <a:off x="280905" y="5470019"/>
            <a:ext cx="740713" cy="2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Ellipse 28">
            <a:extLst>
              <a:ext uri="{FF2B5EF4-FFF2-40B4-BE49-F238E27FC236}">
                <a16:creationId xmlns:a16="http://schemas.microsoft.com/office/drawing/2014/main" id="{0EB073AA-E071-40EE-978B-7F5540FCD4A9}"/>
              </a:ext>
            </a:extLst>
          </p:cNvPr>
          <p:cNvSpPr/>
          <p:nvPr/>
        </p:nvSpPr>
        <p:spPr>
          <a:xfrm>
            <a:off x="1021618" y="5470019"/>
            <a:ext cx="475954" cy="237600"/>
          </a:xfrm>
          <a:custGeom>
            <a:avLst/>
            <a:gdLst>
              <a:gd name="connsiteX0" fmla="*/ 0 w 421329"/>
              <a:gd name="connsiteY0" fmla="*/ 210665 h 421329"/>
              <a:gd name="connsiteX1" fmla="*/ 210665 w 421329"/>
              <a:gd name="connsiteY1" fmla="*/ 0 h 421329"/>
              <a:gd name="connsiteX2" fmla="*/ 421330 w 421329"/>
              <a:gd name="connsiteY2" fmla="*/ 210665 h 421329"/>
              <a:gd name="connsiteX3" fmla="*/ 210665 w 421329"/>
              <a:gd name="connsiteY3" fmla="*/ 421330 h 421329"/>
              <a:gd name="connsiteX4" fmla="*/ 0 w 421329"/>
              <a:gd name="connsiteY4" fmla="*/ 210665 h 421329"/>
              <a:gd name="connsiteX0" fmla="*/ 421330 w 512770"/>
              <a:gd name="connsiteY0" fmla="*/ 210665 h 421330"/>
              <a:gd name="connsiteX1" fmla="*/ 210665 w 512770"/>
              <a:gd name="connsiteY1" fmla="*/ 421330 h 421330"/>
              <a:gd name="connsiteX2" fmla="*/ 0 w 512770"/>
              <a:gd name="connsiteY2" fmla="*/ 210665 h 421330"/>
              <a:gd name="connsiteX3" fmla="*/ 210665 w 512770"/>
              <a:gd name="connsiteY3" fmla="*/ 0 h 421330"/>
              <a:gd name="connsiteX4" fmla="*/ 512770 w 512770"/>
              <a:gd name="connsiteY4" fmla="*/ 302105 h 421330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421330"/>
              <a:gd name="connsiteY0" fmla="*/ 212088 h 422753"/>
              <a:gd name="connsiteX1" fmla="*/ 210665 w 421330"/>
              <a:gd name="connsiteY1" fmla="*/ 422753 h 422753"/>
              <a:gd name="connsiteX2" fmla="*/ 0 w 421330"/>
              <a:gd name="connsiteY2" fmla="*/ 212088 h 422753"/>
              <a:gd name="connsiteX3" fmla="*/ 210665 w 421330"/>
              <a:gd name="connsiteY3" fmla="*/ 1423 h 422753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330" h="210665">
                <a:moveTo>
                  <a:pt x="421330" y="0"/>
                </a:moveTo>
                <a:cubicBezTo>
                  <a:pt x="421330" y="116347"/>
                  <a:pt x="326130" y="210665"/>
                  <a:pt x="210665" y="210665"/>
                </a:cubicBezTo>
                <a:cubicBezTo>
                  <a:pt x="95200" y="210665"/>
                  <a:pt x="0" y="116347"/>
                  <a:pt x="0" y="0"/>
                </a:cubicBezTo>
              </a:path>
            </a:pathLst>
          </a:custGeom>
          <a:solidFill>
            <a:schemeClr val="bg1"/>
          </a:solidFill>
          <a:ln w="127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Rectangle : coins arrondis 77">
            <a:extLst>
              <a:ext uri="{FF2B5EF4-FFF2-40B4-BE49-F238E27FC236}">
                <a16:creationId xmlns:a16="http://schemas.microsoft.com/office/drawing/2014/main" id="{28E756F5-C03F-428E-99F9-20D5428F2368}"/>
              </a:ext>
            </a:extLst>
          </p:cNvPr>
          <p:cNvSpPr/>
          <p:nvPr/>
        </p:nvSpPr>
        <p:spPr>
          <a:xfrm>
            <a:off x="259291" y="5049887"/>
            <a:ext cx="2007453" cy="3886198"/>
          </a:xfrm>
          <a:prstGeom prst="roundRect">
            <a:avLst>
              <a:gd name="adj" fmla="val 4876"/>
            </a:avLst>
          </a:prstGeom>
          <a:noFill/>
          <a:ln w="28575" cmpd="dbl"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8B5AB7F8-0515-44E9-936C-BAFB08142000}"/>
              </a:ext>
            </a:extLst>
          </p:cNvPr>
          <p:cNvCxnSpPr>
            <a:cxnSpLocks/>
          </p:cNvCxnSpPr>
          <p:nvPr/>
        </p:nvCxnSpPr>
        <p:spPr>
          <a:xfrm>
            <a:off x="1497571" y="5469609"/>
            <a:ext cx="750578" cy="0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oupe 88">
            <a:extLst>
              <a:ext uri="{FF2B5EF4-FFF2-40B4-BE49-F238E27FC236}">
                <a16:creationId xmlns:a16="http://schemas.microsoft.com/office/drawing/2014/main" id="{710D6435-F86C-4879-872B-577F56CE8E57}"/>
              </a:ext>
            </a:extLst>
          </p:cNvPr>
          <p:cNvGrpSpPr/>
          <p:nvPr/>
        </p:nvGrpSpPr>
        <p:grpSpPr>
          <a:xfrm>
            <a:off x="2334641" y="4958470"/>
            <a:ext cx="2166109" cy="4068000"/>
            <a:chOff x="181306" y="4971019"/>
            <a:chExt cx="2166109" cy="4068000"/>
          </a:xfrm>
        </p:grpSpPr>
        <p:sp>
          <p:nvSpPr>
            <p:cNvPr id="90" name="Rectangle : coins arrondis 89">
              <a:extLst>
                <a:ext uri="{FF2B5EF4-FFF2-40B4-BE49-F238E27FC236}">
                  <a16:creationId xmlns:a16="http://schemas.microsoft.com/office/drawing/2014/main" id="{728CC940-848B-408F-8DEB-CF7B1268224B}"/>
                </a:ext>
              </a:extLst>
            </p:cNvPr>
            <p:cNvSpPr/>
            <p:nvPr userDrawn="1"/>
          </p:nvSpPr>
          <p:spPr>
            <a:xfrm>
              <a:off x="181306" y="4971019"/>
              <a:ext cx="2166109" cy="4068000"/>
            </a:xfrm>
            <a:prstGeom prst="roundRect">
              <a:avLst>
                <a:gd name="adj" fmla="val 6958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1" name="Connecteur droit 90">
              <a:extLst>
                <a:ext uri="{FF2B5EF4-FFF2-40B4-BE49-F238E27FC236}">
                  <a16:creationId xmlns:a16="http://schemas.microsoft.com/office/drawing/2014/main" id="{B7169980-AB5D-4AE9-8274-7C6EFFA28680}"/>
                </a:ext>
              </a:extLst>
            </p:cNvPr>
            <p:cNvCxnSpPr>
              <a:cxnSpLocks/>
              <a:endCxn id="92" idx="2"/>
            </p:cNvCxnSpPr>
            <p:nvPr userDrawn="1"/>
          </p:nvCxnSpPr>
          <p:spPr>
            <a:xfrm flipV="1">
              <a:off x="280905" y="5482051"/>
              <a:ext cx="740713" cy="2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Ellipse 28">
              <a:extLst>
                <a:ext uri="{FF2B5EF4-FFF2-40B4-BE49-F238E27FC236}">
                  <a16:creationId xmlns:a16="http://schemas.microsoft.com/office/drawing/2014/main" id="{F827738E-47AB-4150-8F3B-6D9D17617ABE}"/>
                </a:ext>
              </a:extLst>
            </p:cNvPr>
            <p:cNvSpPr/>
            <p:nvPr userDrawn="1"/>
          </p:nvSpPr>
          <p:spPr>
            <a:xfrm>
              <a:off x="1021618" y="5482051"/>
              <a:ext cx="475954" cy="237600"/>
            </a:xfrm>
            <a:custGeom>
              <a:avLst/>
              <a:gdLst>
                <a:gd name="connsiteX0" fmla="*/ 0 w 421329"/>
                <a:gd name="connsiteY0" fmla="*/ 210665 h 421329"/>
                <a:gd name="connsiteX1" fmla="*/ 210665 w 421329"/>
                <a:gd name="connsiteY1" fmla="*/ 0 h 421329"/>
                <a:gd name="connsiteX2" fmla="*/ 421330 w 421329"/>
                <a:gd name="connsiteY2" fmla="*/ 210665 h 421329"/>
                <a:gd name="connsiteX3" fmla="*/ 210665 w 421329"/>
                <a:gd name="connsiteY3" fmla="*/ 421330 h 421329"/>
                <a:gd name="connsiteX4" fmla="*/ 0 w 421329"/>
                <a:gd name="connsiteY4" fmla="*/ 210665 h 421329"/>
                <a:gd name="connsiteX0" fmla="*/ 421330 w 512770"/>
                <a:gd name="connsiteY0" fmla="*/ 210665 h 421330"/>
                <a:gd name="connsiteX1" fmla="*/ 210665 w 512770"/>
                <a:gd name="connsiteY1" fmla="*/ 421330 h 421330"/>
                <a:gd name="connsiteX2" fmla="*/ 0 w 512770"/>
                <a:gd name="connsiteY2" fmla="*/ 210665 h 421330"/>
                <a:gd name="connsiteX3" fmla="*/ 210665 w 512770"/>
                <a:gd name="connsiteY3" fmla="*/ 0 h 421330"/>
                <a:gd name="connsiteX4" fmla="*/ 512770 w 512770"/>
                <a:gd name="connsiteY4" fmla="*/ 302105 h 421330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512770"/>
                <a:gd name="connsiteY0" fmla="*/ 212088 h 422753"/>
                <a:gd name="connsiteX1" fmla="*/ 210665 w 512770"/>
                <a:gd name="connsiteY1" fmla="*/ 422753 h 422753"/>
                <a:gd name="connsiteX2" fmla="*/ 0 w 512770"/>
                <a:gd name="connsiteY2" fmla="*/ 212088 h 422753"/>
                <a:gd name="connsiteX3" fmla="*/ 210665 w 512770"/>
                <a:gd name="connsiteY3" fmla="*/ 1423 h 422753"/>
                <a:gd name="connsiteX4" fmla="*/ 512770 w 512770"/>
                <a:gd name="connsiteY4" fmla="*/ 303528 h 422753"/>
                <a:gd name="connsiteX0" fmla="*/ 421330 w 421330"/>
                <a:gd name="connsiteY0" fmla="*/ 212088 h 422753"/>
                <a:gd name="connsiteX1" fmla="*/ 210665 w 421330"/>
                <a:gd name="connsiteY1" fmla="*/ 422753 h 422753"/>
                <a:gd name="connsiteX2" fmla="*/ 0 w 421330"/>
                <a:gd name="connsiteY2" fmla="*/ 212088 h 422753"/>
                <a:gd name="connsiteX3" fmla="*/ 210665 w 421330"/>
                <a:gd name="connsiteY3" fmla="*/ 1423 h 422753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  <a:gd name="connsiteX0" fmla="*/ 421330 w 421330"/>
                <a:gd name="connsiteY0" fmla="*/ 0 h 210665"/>
                <a:gd name="connsiteX1" fmla="*/ 210665 w 421330"/>
                <a:gd name="connsiteY1" fmla="*/ 210665 h 210665"/>
                <a:gd name="connsiteX2" fmla="*/ 0 w 421330"/>
                <a:gd name="connsiteY2" fmla="*/ 0 h 21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1330" h="210665">
                  <a:moveTo>
                    <a:pt x="421330" y="0"/>
                  </a:moveTo>
                  <a:cubicBezTo>
                    <a:pt x="421330" y="116347"/>
                    <a:pt x="326130" y="210665"/>
                    <a:pt x="210665" y="210665"/>
                  </a:cubicBezTo>
                  <a:cubicBezTo>
                    <a:pt x="95200" y="210665"/>
                    <a:pt x="0" y="116347"/>
                    <a:pt x="0" y="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Rectangle : coins arrondis 93">
              <a:extLst>
                <a:ext uri="{FF2B5EF4-FFF2-40B4-BE49-F238E27FC236}">
                  <a16:creationId xmlns:a16="http://schemas.microsoft.com/office/drawing/2014/main" id="{5873199C-E192-4231-A9F1-1EEEC95235B0}"/>
                </a:ext>
              </a:extLst>
            </p:cNvPr>
            <p:cNvSpPr/>
            <p:nvPr userDrawn="1"/>
          </p:nvSpPr>
          <p:spPr>
            <a:xfrm>
              <a:off x="259291" y="5061919"/>
              <a:ext cx="2007453" cy="3886198"/>
            </a:xfrm>
            <a:prstGeom prst="roundRect">
              <a:avLst>
                <a:gd name="adj" fmla="val 4876"/>
              </a:avLst>
            </a:prstGeom>
            <a:noFill/>
            <a:ln w="28575" cmpd="dbl">
              <a:solidFill>
                <a:srgbClr val="7030A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6" name="Connecteur droit 95">
              <a:extLst>
                <a:ext uri="{FF2B5EF4-FFF2-40B4-BE49-F238E27FC236}">
                  <a16:creationId xmlns:a16="http://schemas.microsoft.com/office/drawing/2014/main" id="{71731F0C-FA47-4743-84B1-FB1D0A93C06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97571" y="5481641"/>
              <a:ext cx="750578" cy="0"/>
            </a:xfrm>
            <a:prstGeom prst="line">
              <a:avLst/>
            </a:prstGeom>
            <a:ln w="12700" cap="sq" cmpd="sng">
              <a:solidFill>
                <a:srgbClr val="7030A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E3128917-703C-4BAA-A92C-596CA5470329}"/>
              </a:ext>
            </a:extLst>
          </p:cNvPr>
          <p:cNvGrpSpPr/>
          <p:nvPr/>
        </p:nvGrpSpPr>
        <p:grpSpPr>
          <a:xfrm>
            <a:off x="268375" y="5902981"/>
            <a:ext cx="1967245" cy="2833029"/>
            <a:chOff x="280904" y="1822167"/>
            <a:chExt cx="1967245" cy="2833029"/>
          </a:xfrm>
        </p:grpSpPr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7EA34904-B575-4723-8CDB-96CEFFF9F403}"/>
                </a:ext>
              </a:extLst>
            </p:cNvPr>
            <p:cNvSpPr txBox="1"/>
            <p:nvPr/>
          </p:nvSpPr>
          <p:spPr>
            <a:xfrm>
              <a:off x="280904" y="4285864"/>
              <a:ext cx="19672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Maladie, enfant malade, évènement familial...</a:t>
              </a:r>
              <a:endParaRPr lang="fr-FR" sz="900" dirty="0">
                <a:solidFill>
                  <a:srgbClr val="7030A0"/>
                </a:solidFill>
              </a:endParaRPr>
            </a:p>
          </p:txBody>
        </p:sp>
        <p:sp>
          <p:nvSpPr>
            <p:cNvPr id="99" name="ZoneTexte 98">
              <a:extLst>
                <a:ext uri="{FF2B5EF4-FFF2-40B4-BE49-F238E27FC236}">
                  <a16:creationId xmlns:a16="http://schemas.microsoft.com/office/drawing/2014/main" id="{3BF16304-3555-4B31-B794-A1C3DE1243FC}"/>
                </a:ext>
              </a:extLst>
            </p:cNvPr>
            <p:cNvSpPr txBox="1"/>
            <p:nvPr/>
          </p:nvSpPr>
          <p:spPr>
            <a:xfrm>
              <a:off x="335287" y="1822167"/>
              <a:ext cx="18585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</a:pPr>
              <a:r>
                <a:rPr lang="pt-BR" sz="1600" b="1" dirty="0">
                  <a:solidFill>
                    <a:srgbClr val="7030A0"/>
                  </a:solidFill>
                </a:rPr>
                <a:t>Absence impondérable</a:t>
              </a:r>
              <a:endParaRPr lang="fr-FR" sz="1600" b="1" dirty="0">
                <a:solidFill>
                  <a:srgbClr val="7030A0"/>
                </a:solidFill>
              </a:endParaRPr>
            </a:p>
          </p:txBody>
        </p:sp>
      </p:grpSp>
      <p:sp>
        <p:nvSpPr>
          <p:cNvPr id="62" name="ZoneTexte 61">
            <a:extLst>
              <a:ext uri="{FF2B5EF4-FFF2-40B4-BE49-F238E27FC236}">
                <a16:creationId xmlns:a16="http://schemas.microsoft.com/office/drawing/2014/main" id="{1200E0F5-31EE-4709-90E4-5B8DA6130C6E}"/>
              </a:ext>
            </a:extLst>
          </p:cNvPr>
          <p:cNvSpPr txBox="1"/>
          <p:nvPr/>
        </p:nvSpPr>
        <p:spPr>
          <a:xfrm>
            <a:off x="637674" y="192505"/>
            <a:ext cx="3974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Images : freepick.com</a:t>
            </a:r>
          </a:p>
        </p:txBody>
      </p:sp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3F4A3883-EAE7-4842-B31E-26A10E2BDDA4}"/>
              </a:ext>
            </a:extLst>
          </p:cNvPr>
          <p:cNvSpPr/>
          <p:nvPr/>
        </p:nvSpPr>
        <p:spPr>
          <a:xfrm>
            <a:off x="4500149" y="879531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D885B3BA-CF01-4E7E-841C-D243D9A4F1D7}"/>
              </a:ext>
            </a:extLst>
          </p:cNvPr>
          <p:cNvCxnSpPr>
            <a:cxnSpLocks/>
            <a:endCxn id="65" idx="2"/>
          </p:cNvCxnSpPr>
          <p:nvPr/>
        </p:nvCxnSpPr>
        <p:spPr>
          <a:xfrm flipV="1">
            <a:off x="4599748" y="1390563"/>
            <a:ext cx="740713" cy="2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Ellipse 28">
            <a:extLst>
              <a:ext uri="{FF2B5EF4-FFF2-40B4-BE49-F238E27FC236}">
                <a16:creationId xmlns:a16="http://schemas.microsoft.com/office/drawing/2014/main" id="{855CF9BE-76E3-4313-AED0-232E379E2CDF}"/>
              </a:ext>
            </a:extLst>
          </p:cNvPr>
          <p:cNvSpPr/>
          <p:nvPr/>
        </p:nvSpPr>
        <p:spPr>
          <a:xfrm>
            <a:off x="5340461" y="1390563"/>
            <a:ext cx="475954" cy="237600"/>
          </a:xfrm>
          <a:custGeom>
            <a:avLst/>
            <a:gdLst>
              <a:gd name="connsiteX0" fmla="*/ 0 w 421329"/>
              <a:gd name="connsiteY0" fmla="*/ 210665 h 421329"/>
              <a:gd name="connsiteX1" fmla="*/ 210665 w 421329"/>
              <a:gd name="connsiteY1" fmla="*/ 0 h 421329"/>
              <a:gd name="connsiteX2" fmla="*/ 421330 w 421329"/>
              <a:gd name="connsiteY2" fmla="*/ 210665 h 421329"/>
              <a:gd name="connsiteX3" fmla="*/ 210665 w 421329"/>
              <a:gd name="connsiteY3" fmla="*/ 421330 h 421329"/>
              <a:gd name="connsiteX4" fmla="*/ 0 w 421329"/>
              <a:gd name="connsiteY4" fmla="*/ 210665 h 421329"/>
              <a:gd name="connsiteX0" fmla="*/ 421330 w 512770"/>
              <a:gd name="connsiteY0" fmla="*/ 210665 h 421330"/>
              <a:gd name="connsiteX1" fmla="*/ 210665 w 512770"/>
              <a:gd name="connsiteY1" fmla="*/ 421330 h 421330"/>
              <a:gd name="connsiteX2" fmla="*/ 0 w 512770"/>
              <a:gd name="connsiteY2" fmla="*/ 210665 h 421330"/>
              <a:gd name="connsiteX3" fmla="*/ 210665 w 512770"/>
              <a:gd name="connsiteY3" fmla="*/ 0 h 421330"/>
              <a:gd name="connsiteX4" fmla="*/ 512770 w 512770"/>
              <a:gd name="connsiteY4" fmla="*/ 302105 h 421330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421330"/>
              <a:gd name="connsiteY0" fmla="*/ 212088 h 422753"/>
              <a:gd name="connsiteX1" fmla="*/ 210665 w 421330"/>
              <a:gd name="connsiteY1" fmla="*/ 422753 h 422753"/>
              <a:gd name="connsiteX2" fmla="*/ 0 w 421330"/>
              <a:gd name="connsiteY2" fmla="*/ 212088 h 422753"/>
              <a:gd name="connsiteX3" fmla="*/ 210665 w 421330"/>
              <a:gd name="connsiteY3" fmla="*/ 1423 h 422753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330" h="210665">
                <a:moveTo>
                  <a:pt x="421330" y="0"/>
                </a:moveTo>
                <a:cubicBezTo>
                  <a:pt x="421330" y="116347"/>
                  <a:pt x="326130" y="210665"/>
                  <a:pt x="210665" y="210665"/>
                </a:cubicBezTo>
                <a:cubicBezTo>
                  <a:pt x="95200" y="210665"/>
                  <a:pt x="0" y="116347"/>
                  <a:pt x="0" y="0"/>
                </a:cubicBezTo>
              </a:path>
            </a:pathLst>
          </a:custGeom>
          <a:solidFill>
            <a:schemeClr val="bg1"/>
          </a:solidFill>
          <a:ln w="127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CEFC7C8F-10AF-4612-AA7F-EA9FFB641E0C}"/>
              </a:ext>
            </a:extLst>
          </p:cNvPr>
          <p:cNvSpPr/>
          <p:nvPr/>
        </p:nvSpPr>
        <p:spPr>
          <a:xfrm>
            <a:off x="4578134" y="970431"/>
            <a:ext cx="2007453" cy="3886198"/>
          </a:xfrm>
          <a:prstGeom prst="roundRect">
            <a:avLst>
              <a:gd name="adj" fmla="val 4876"/>
            </a:avLst>
          </a:prstGeom>
          <a:noFill/>
          <a:ln w="28575" cmpd="dbl"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29DB4AAE-B585-46BC-B5F7-24639181727C}"/>
              </a:ext>
            </a:extLst>
          </p:cNvPr>
          <p:cNvCxnSpPr>
            <a:cxnSpLocks/>
          </p:cNvCxnSpPr>
          <p:nvPr/>
        </p:nvCxnSpPr>
        <p:spPr>
          <a:xfrm>
            <a:off x="5816414" y="1390153"/>
            <a:ext cx="750578" cy="0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B7B4F924-390E-4946-8A42-5280FB7913DF}"/>
              </a:ext>
            </a:extLst>
          </p:cNvPr>
          <p:cNvGrpSpPr/>
          <p:nvPr/>
        </p:nvGrpSpPr>
        <p:grpSpPr>
          <a:xfrm>
            <a:off x="4565961" y="1931822"/>
            <a:ext cx="2001031" cy="2687673"/>
            <a:chOff x="234589" y="1931822"/>
            <a:chExt cx="2001031" cy="2687673"/>
          </a:xfrm>
        </p:grpSpPr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D4DA2CB8-FD69-49AC-A0DF-292446AD79EC}"/>
                </a:ext>
              </a:extLst>
            </p:cNvPr>
            <p:cNvSpPr txBox="1"/>
            <p:nvPr/>
          </p:nvSpPr>
          <p:spPr>
            <a:xfrm>
              <a:off x="234589" y="4250163"/>
              <a:ext cx="19672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Les épreuves ont lieu sur votre créneau de Seconde.</a:t>
              </a:r>
              <a:endParaRPr lang="fr-FR" sz="900" dirty="0">
                <a:solidFill>
                  <a:srgbClr val="7030A0"/>
                </a:solidFill>
              </a:endParaRPr>
            </a:p>
          </p:txBody>
        </p: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B9723D97-9865-44E5-ADFA-87B84D4FEED2}"/>
                </a:ext>
              </a:extLst>
            </p:cNvPr>
            <p:cNvSpPr txBox="1"/>
            <p:nvPr/>
          </p:nvSpPr>
          <p:spPr>
            <a:xfrm>
              <a:off x="268375" y="1931822"/>
              <a:ext cx="19672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</a:pPr>
              <a:r>
                <a:rPr lang="pt-BR" sz="1600" b="1" dirty="0">
                  <a:solidFill>
                    <a:srgbClr val="7030A0"/>
                  </a:solidFill>
                </a:rPr>
                <a:t>ECE</a:t>
              </a:r>
              <a:endParaRPr lang="fr-FR" sz="1600" b="1" dirty="0">
                <a:solidFill>
                  <a:srgbClr val="7030A0"/>
                </a:solidFill>
              </a:endParaRPr>
            </a:p>
          </p:txBody>
        </p:sp>
      </p:grpSp>
      <p:sp>
        <p:nvSpPr>
          <p:cNvPr id="73" name="Rectangle : coins arrondis 72">
            <a:extLst>
              <a:ext uri="{FF2B5EF4-FFF2-40B4-BE49-F238E27FC236}">
                <a16:creationId xmlns:a16="http://schemas.microsoft.com/office/drawing/2014/main" id="{A44E2808-BFAC-4DF7-98CD-9B01025B3CD8}"/>
              </a:ext>
            </a:extLst>
          </p:cNvPr>
          <p:cNvSpPr/>
          <p:nvPr/>
        </p:nvSpPr>
        <p:spPr>
          <a:xfrm>
            <a:off x="4512678" y="4958987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9" name="Connecteur droit 108">
            <a:extLst>
              <a:ext uri="{FF2B5EF4-FFF2-40B4-BE49-F238E27FC236}">
                <a16:creationId xmlns:a16="http://schemas.microsoft.com/office/drawing/2014/main" id="{7E026663-F2D9-49EC-AF68-282BC5B6445A}"/>
              </a:ext>
            </a:extLst>
          </p:cNvPr>
          <p:cNvCxnSpPr>
            <a:cxnSpLocks/>
            <a:endCxn id="110" idx="2"/>
          </p:cNvCxnSpPr>
          <p:nvPr/>
        </p:nvCxnSpPr>
        <p:spPr>
          <a:xfrm flipV="1">
            <a:off x="4612277" y="5470019"/>
            <a:ext cx="740713" cy="2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Ellipse 28">
            <a:extLst>
              <a:ext uri="{FF2B5EF4-FFF2-40B4-BE49-F238E27FC236}">
                <a16:creationId xmlns:a16="http://schemas.microsoft.com/office/drawing/2014/main" id="{F03DE203-66F2-49CF-8481-6404FC12AC9F}"/>
              </a:ext>
            </a:extLst>
          </p:cNvPr>
          <p:cNvSpPr/>
          <p:nvPr/>
        </p:nvSpPr>
        <p:spPr>
          <a:xfrm>
            <a:off x="5352990" y="5470019"/>
            <a:ext cx="475954" cy="237600"/>
          </a:xfrm>
          <a:custGeom>
            <a:avLst/>
            <a:gdLst>
              <a:gd name="connsiteX0" fmla="*/ 0 w 421329"/>
              <a:gd name="connsiteY0" fmla="*/ 210665 h 421329"/>
              <a:gd name="connsiteX1" fmla="*/ 210665 w 421329"/>
              <a:gd name="connsiteY1" fmla="*/ 0 h 421329"/>
              <a:gd name="connsiteX2" fmla="*/ 421330 w 421329"/>
              <a:gd name="connsiteY2" fmla="*/ 210665 h 421329"/>
              <a:gd name="connsiteX3" fmla="*/ 210665 w 421329"/>
              <a:gd name="connsiteY3" fmla="*/ 421330 h 421329"/>
              <a:gd name="connsiteX4" fmla="*/ 0 w 421329"/>
              <a:gd name="connsiteY4" fmla="*/ 210665 h 421329"/>
              <a:gd name="connsiteX0" fmla="*/ 421330 w 512770"/>
              <a:gd name="connsiteY0" fmla="*/ 210665 h 421330"/>
              <a:gd name="connsiteX1" fmla="*/ 210665 w 512770"/>
              <a:gd name="connsiteY1" fmla="*/ 421330 h 421330"/>
              <a:gd name="connsiteX2" fmla="*/ 0 w 512770"/>
              <a:gd name="connsiteY2" fmla="*/ 210665 h 421330"/>
              <a:gd name="connsiteX3" fmla="*/ 210665 w 512770"/>
              <a:gd name="connsiteY3" fmla="*/ 0 h 421330"/>
              <a:gd name="connsiteX4" fmla="*/ 512770 w 512770"/>
              <a:gd name="connsiteY4" fmla="*/ 302105 h 421330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512770"/>
              <a:gd name="connsiteY0" fmla="*/ 212088 h 422753"/>
              <a:gd name="connsiteX1" fmla="*/ 210665 w 512770"/>
              <a:gd name="connsiteY1" fmla="*/ 422753 h 422753"/>
              <a:gd name="connsiteX2" fmla="*/ 0 w 512770"/>
              <a:gd name="connsiteY2" fmla="*/ 212088 h 422753"/>
              <a:gd name="connsiteX3" fmla="*/ 210665 w 512770"/>
              <a:gd name="connsiteY3" fmla="*/ 1423 h 422753"/>
              <a:gd name="connsiteX4" fmla="*/ 512770 w 512770"/>
              <a:gd name="connsiteY4" fmla="*/ 303528 h 422753"/>
              <a:gd name="connsiteX0" fmla="*/ 421330 w 421330"/>
              <a:gd name="connsiteY0" fmla="*/ 212088 h 422753"/>
              <a:gd name="connsiteX1" fmla="*/ 210665 w 421330"/>
              <a:gd name="connsiteY1" fmla="*/ 422753 h 422753"/>
              <a:gd name="connsiteX2" fmla="*/ 0 w 421330"/>
              <a:gd name="connsiteY2" fmla="*/ 212088 h 422753"/>
              <a:gd name="connsiteX3" fmla="*/ 210665 w 421330"/>
              <a:gd name="connsiteY3" fmla="*/ 1423 h 422753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  <a:gd name="connsiteX0" fmla="*/ 421330 w 421330"/>
              <a:gd name="connsiteY0" fmla="*/ 0 h 210665"/>
              <a:gd name="connsiteX1" fmla="*/ 210665 w 421330"/>
              <a:gd name="connsiteY1" fmla="*/ 210665 h 210665"/>
              <a:gd name="connsiteX2" fmla="*/ 0 w 421330"/>
              <a:gd name="connsiteY2" fmla="*/ 0 h 21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330" h="210665">
                <a:moveTo>
                  <a:pt x="421330" y="0"/>
                </a:moveTo>
                <a:cubicBezTo>
                  <a:pt x="421330" y="116347"/>
                  <a:pt x="326130" y="210665"/>
                  <a:pt x="210665" y="210665"/>
                </a:cubicBezTo>
                <a:cubicBezTo>
                  <a:pt x="95200" y="210665"/>
                  <a:pt x="0" y="116347"/>
                  <a:pt x="0" y="0"/>
                </a:cubicBezTo>
              </a:path>
            </a:pathLst>
          </a:custGeom>
          <a:solidFill>
            <a:schemeClr val="bg1"/>
          </a:solidFill>
          <a:ln w="127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BB116EA7-AF50-4DE7-A37B-73314677DC01}"/>
              </a:ext>
            </a:extLst>
          </p:cNvPr>
          <p:cNvSpPr/>
          <p:nvPr/>
        </p:nvSpPr>
        <p:spPr>
          <a:xfrm>
            <a:off x="4590663" y="5049887"/>
            <a:ext cx="2007453" cy="3886198"/>
          </a:xfrm>
          <a:prstGeom prst="roundRect">
            <a:avLst>
              <a:gd name="adj" fmla="val 4876"/>
            </a:avLst>
          </a:prstGeom>
          <a:noFill/>
          <a:ln w="28575" cmpd="dbl">
            <a:solidFill>
              <a:srgbClr val="7030A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4" name="Connecteur droit 113">
            <a:extLst>
              <a:ext uri="{FF2B5EF4-FFF2-40B4-BE49-F238E27FC236}">
                <a16:creationId xmlns:a16="http://schemas.microsoft.com/office/drawing/2014/main" id="{33ADF8F3-1588-4279-BE2A-024BDDCECB0E}"/>
              </a:ext>
            </a:extLst>
          </p:cNvPr>
          <p:cNvCxnSpPr>
            <a:cxnSpLocks/>
          </p:cNvCxnSpPr>
          <p:nvPr/>
        </p:nvCxnSpPr>
        <p:spPr>
          <a:xfrm>
            <a:off x="5828943" y="5469609"/>
            <a:ext cx="750578" cy="0"/>
          </a:xfrm>
          <a:prstGeom prst="line">
            <a:avLst/>
          </a:prstGeom>
          <a:ln w="12700" cap="sq" cmpd="sng">
            <a:solidFill>
              <a:srgbClr val="7030A0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A6CF4B2E-35DF-4636-8E94-AF49376AF173}"/>
              </a:ext>
            </a:extLst>
          </p:cNvPr>
          <p:cNvGrpSpPr/>
          <p:nvPr/>
        </p:nvGrpSpPr>
        <p:grpSpPr>
          <a:xfrm>
            <a:off x="2405468" y="6011257"/>
            <a:ext cx="1967245" cy="2806827"/>
            <a:chOff x="280904" y="1930443"/>
            <a:chExt cx="1967245" cy="2806827"/>
          </a:xfrm>
        </p:grpSpPr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C17C0DEE-A6C3-4B74-8998-6DCD8B9231AE}"/>
                </a:ext>
              </a:extLst>
            </p:cNvPr>
            <p:cNvSpPr txBox="1"/>
            <p:nvPr/>
          </p:nvSpPr>
          <p:spPr>
            <a:xfrm>
              <a:off x="280904" y="4203791"/>
              <a:ext cx="1967245" cy="5334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Le prof d’espagnol emmène votre classe à l’expo Picasso.</a:t>
              </a:r>
            </a:p>
            <a:p>
              <a:pPr lvl="0" algn="ctr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Bonus : vous les accompagnez.</a:t>
              </a:r>
              <a:endParaRPr lang="fr-FR" sz="900" dirty="0">
                <a:solidFill>
                  <a:srgbClr val="7030A0"/>
                </a:solidFill>
              </a:endParaRP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DDC732D4-D5EF-4377-9523-8D00833DF7E1}"/>
                </a:ext>
              </a:extLst>
            </p:cNvPr>
            <p:cNvSpPr txBox="1"/>
            <p:nvPr/>
          </p:nvSpPr>
          <p:spPr>
            <a:xfrm>
              <a:off x="329063" y="1930443"/>
              <a:ext cx="18585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</a:pPr>
              <a:r>
                <a:rPr lang="pt-BR" sz="1600" b="1" dirty="0">
                  <a:solidFill>
                    <a:srgbClr val="7030A0"/>
                  </a:solidFill>
                </a:rPr>
                <a:t>Sortie scolaire</a:t>
              </a:r>
              <a:endParaRPr lang="fr-FR" sz="1600" b="1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84" name="Groupe 83">
            <a:extLst>
              <a:ext uri="{FF2B5EF4-FFF2-40B4-BE49-F238E27FC236}">
                <a16:creationId xmlns:a16="http://schemas.microsoft.com/office/drawing/2014/main" id="{29FC3666-EDAF-47D7-B37A-79A7550D500E}"/>
              </a:ext>
            </a:extLst>
          </p:cNvPr>
          <p:cNvGrpSpPr/>
          <p:nvPr/>
        </p:nvGrpSpPr>
        <p:grpSpPr>
          <a:xfrm>
            <a:off x="4565961" y="6026092"/>
            <a:ext cx="1967245" cy="2640668"/>
            <a:chOff x="280634" y="1931822"/>
            <a:chExt cx="1967245" cy="2640668"/>
          </a:xfrm>
        </p:grpSpPr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C2EE17D9-1139-47FA-9D97-EFCA40D79A69}"/>
                </a:ext>
              </a:extLst>
            </p:cNvPr>
            <p:cNvSpPr txBox="1"/>
            <p:nvPr/>
          </p:nvSpPr>
          <p:spPr>
            <a:xfrm>
              <a:off x="280634" y="4341658"/>
              <a:ext cx="196724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</a:pPr>
              <a:r>
                <a:rPr lang="pt-BR" sz="900" dirty="0">
                  <a:solidFill>
                    <a:srgbClr val="7030A0"/>
                  </a:solidFill>
                </a:rPr>
                <a:t>Profitons-en tant qu’ils existent.</a:t>
              </a:r>
              <a:endParaRPr lang="fr-FR" sz="900" dirty="0">
                <a:solidFill>
                  <a:srgbClr val="7030A0"/>
                </a:solidFill>
              </a:endParaRPr>
            </a:p>
          </p:txBody>
        </p:sp>
        <p:sp>
          <p:nvSpPr>
            <p:cNvPr id="86" name="ZoneTexte 85">
              <a:extLst>
                <a:ext uri="{FF2B5EF4-FFF2-40B4-BE49-F238E27FC236}">
                  <a16:creationId xmlns:a16="http://schemas.microsoft.com/office/drawing/2014/main" id="{07944A60-D46A-47B4-846D-A307C60134EA}"/>
                </a:ext>
              </a:extLst>
            </p:cNvPr>
            <p:cNvSpPr txBox="1"/>
            <p:nvPr/>
          </p:nvSpPr>
          <p:spPr>
            <a:xfrm>
              <a:off x="310374" y="1931822"/>
              <a:ext cx="18585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</a:pPr>
              <a:r>
                <a:rPr lang="pt-BR" sz="1600" b="1" dirty="0">
                  <a:solidFill>
                    <a:srgbClr val="7030A0"/>
                  </a:solidFill>
                </a:rPr>
                <a:t>Jour férié</a:t>
              </a:r>
              <a:endParaRPr lang="fr-FR" sz="1600" b="1" dirty="0">
                <a:solidFill>
                  <a:srgbClr val="7030A0"/>
                </a:solidFill>
              </a:endParaRP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F6E051F1-E784-49D3-A6C6-051B6DAC85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90" y="2606761"/>
            <a:ext cx="1123815" cy="112381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47D616B-22BF-4406-92E6-BCBAD0CB2D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388" y="2585036"/>
            <a:ext cx="1081403" cy="108140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841E972-2906-41DC-976D-97525510A6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190" y="2528713"/>
            <a:ext cx="1132120" cy="113212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37D7B3E-8508-4A38-9E7C-EED5D45C01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39" y="6802538"/>
            <a:ext cx="1091987" cy="109198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CAB3089-5C05-4B32-819C-4F04C9C939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134" y="6677214"/>
            <a:ext cx="1184835" cy="1184835"/>
          </a:xfrm>
          <a:prstGeom prst="rect">
            <a:avLst/>
          </a:prstGeom>
        </p:spPr>
      </p:pic>
      <p:pic>
        <p:nvPicPr>
          <p:cNvPr id="88" name="Image 87">
            <a:extLst>
              <a:ext uri="{FF2B5EF4-FFF2-40B4-BE49-F238E27FC236}">
                <a16:creationId xmlns:a16="http://schemas.microsoft.com/office/drawing/2014/main" id="{9A6B2823-1672-447D-9F85-85E3BA81F6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938" y="5293879"/>
            <a:ext cx="338554" cy="338554"/>
          </a:xfrm>
          <a:prstGeom prst="rect">
            <a:avLst/>
          </a:prstGeom>
        </p:spPr>
      </p:pic>
      <p:pic>
        <p:nvPicPr>
          <p:cNvPr id="103" name="Image 102">
            <a:extLst>
              <a:ext uri="{FF2B5EF4-FFF2-40B4-BE49-F238E27FC236}">
                <a16:creationId xmlns:a16="http://schemas.microsoft.com/office/drawing/2014/main" id="{C89537EA-25B5-4205-8656-D587EBCE07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48" y="5300538"/>
            <a:ext cx="338554" cy="338554"/>
          </a:xfrm>
          <a:prstGeom prst="rect">
            <a:avLst/>
          </a:prstGeom>
        </p:spPr>
      </p:pic>
      <p:pic>
        <p:nvPicPr>
          <p:cNvPr id="104" name="Image 103">
            <a:extLst>
              <a:ext uri="{FF2B5EF4-FFF2-40B4-BE49-F238E27FC236}">
                <a16:creationId xmlns:a16="http://schemas.microsoft.com/office/drawing/2014/main" id="{B7754550-C80E-41C7-913F-BC804B46D8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689" y="5300538"/>
            <a:ext cx="338554" cy="338554"/>
          </a:xfrm>
          <a:prstGeom prst="rect">
            <a:avLst/>
          </a:prstGeom>
        </p:spPr>
      </p:pic>
      <p:pic>
        <p:nvPicPr>
          <p:cNvPr id="105" name="Image 104">
            <a:extLst>
              <a:ext uri="{FF2B5EF4-FFF2-40B4-BE49-F238E27FC236}">
                <a16:creationId xmlns:a16="http://schemas.microsoft.com/office/drawing/2014/main" id="{D247A5CC-AE32-4721-B8FC-0449BC8BC1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000" y="1222495"/>
            <a:ext cx="338554" cy="338554"/>
          </a:xfrm>
          <a:prstGeom prst="rect">
            <a:avLst/>
          </a:prstGeom>
        </p:spPr>
      </p:pic>
      <p:pic>
        <p:nvPicPr>
          <p:cNvPr id="107" name="Image 106">
            <a:extLst>
              <a:ext uri="{FF2B5EF4-FFF2-40B4-BE49-F238E27FC236}">
                <a16:creationId xmlns:a16="http://schemas.microsoft.com/office/drawing/2014/main" id="{FAE6E433-8099-47F2-A17C-547A845963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978" y="1229154"/>
            <a:ext cx="338554" cy="338554"/>
          </a:xfrm>
          <a:prstGeom prst="rect">
            <a:avLst/>
          </a:prstGeom>
        </p:spPr>
      </p:pic>
      <p:pic>
        <p:nvPicPr>
          <p:cNvPr id="108" name="Image 107">
            <a:extLst>
              <a:ext uri="{FF2B5EF4-FFF2-40B4-BE49-F238E27FC236}">
                <a16:creationId xmlns:a16="http://schemas.microsoft.com/office/drawing/2014/main" id="{3E2F879E-810F-41FD-A344-8698925154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719" y="1229154"/>
            <a:ext cx="338554" cy="33855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AAD4691-CB7C-402C-95B2-43CAD1FA5D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995" y="6700563"/>
            <a:ext cx="1182819" cy="118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259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Rectangle : coins arrondis 172">
            <a:extLst>
              <a:ext uri="{FF2B5EF4-FFF2-40B4-BE49-F238E27FC236}">
                <a16:creationId xmlns:a16="http://schemas.microsoft.com/office/drawing/2014/main" id="{C48D9A26-D5A7-490F-8ADC-925A343C3B94}"/>
              </a:ext>
            </a:extLst>
          </p:cNvPr>
          <p:cNvSpPr/>
          <p:nvPr/>
        </p:nvSpPr>
        <p:spPr>
          <a:xfrm>
            <a:off x="4526995" y="874260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5" name="Rectangle : coins arrondis 194">
            <a:extLst>
              <a:ext uri="{FF2B5EF4-FFF2-40B4-BE49-F238E27FC236}">
                <a16:creationId xmlns:a16="http://schemas.microsoft.com/office/drawing/2014/main" id="{BF960FB9-4FC9-4648-BC6E-C1AFBB9F5C0A}"/>
              </a:ext>
            </a:extLst>
          </p:cNvPr>
          <p:cNvSpPr/>
          <p:nvPr/>
        </p:nvSpPr>
        <p:spPr>
          <a:xfrm>
            <a:off x="2345946" y="874261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96031FD-0716-4897-AA08-04D173553B35}"/>
              </a:ext>
            </a:extLst>
          </p:cNvPr>
          <p:cNvSpPr/>
          <p:nvPr/>
        </p:nvSpPr>
        <p:spPr>
          <a:xfrm>
            <a:off x="4515690" y="4958469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CB216B24-2066-4222-8B18-48AE3C602904}"/>
              </a:ext>
            </a:extLst>
          </p:cNvPr>
          <p:cNvSpPr/>
          <p:nvPr/>
        </p:nvSpPr>
        <p:spPr>
          <a:xfrm>
            <a:off x="2334641" y="4958470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50BBECD-2306-4A49-8E38-3A3888526106}"/>
              </a:ext>
            </a:extLst>
          </p:cNvPr>
          <p:cNvSpPr/>
          <p:nvPr/>
        </p:nvSpPr>
        <p:spPr>
          <a:xfrm>
            <a:off x="171560" y="874260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A6171E0-CA96-4F7F-AE5D-6CD64151198F}"/>
              </a:ext>
            </a:extLst>
          </p:cNvPr>
          <p:cNvSpPr/>
          <p:nvPr/>
        </p:nvSpPr>
        <p:spPr>
          <a:xfrm>
            <a:off x="160255" y="4958469"/>
            <a:ext cx="2166109" cy="4068000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9DFDC6A-7420-4D36-88BB-F59B64F191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99" y="2384185"/>
            <a:ext cx="1044814" cy="104481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D2C33F7-E654-4728-BAEE-EB7A3C011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288" y="2384185"/>
            <a:ext cx="1044814" cy="104481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A10C0E1-161F-45AF-92A8-D709F7C5A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337" y="2391124"/>
            <a:ext cx="1044814" cy="104481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3157452-2627-4E40-A251-2DE4F01B39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979" y="6470062"/>
            <a:ext cx="1044814" cy="1044814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D4CEEBD-327A-4A5E-B31B-56291FFE3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316" y="6470062"/>
            <a:ext cx="1044814" cy="104481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10E1E00-99E8-43C1-949F-DB205405B1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07" y="6470062"/>
            <a:ext cx="1044814" cy="1044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469117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2742</TotalTime>
  <Words>150</Words>
  <Application>Microsoft Office PowerPoint</Application>
  <PresentationFormat>Format A4 (210 x 297 mm)</PresentationFormat>
  <Paragraphs>40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7" baseType="lpstr">
      <vt:lpstr>Calibri</vt:lpstr>
      <vt:lpstr>Arial</vt:lpstr>
      <vt:lpstr>1_Thème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patrice.nadam@ac-creteil.fr</dc:creator>
  <cp:lastModifiedBy>patrice.nadam@ac-creteil.fr</cp:lastModifiedBy>
  <cp:revision>161</cp:revision>
  <cp:lastPrinted>2019-10-14T18:51:28Z</cp:lastPrinted>
  <dcterms:created xsi:type="dcterms:W3CDTF">2019-07-02T06:04:58Z</dcterms:created>
  <dcterms:modified xsi:type="dcterms:W3CDTF">2019-10-15T18:41:54Z</dcterms:modified>
</cp:coreProperties>
</file>