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sldIdLst>
    <p:sldId id="272" r:id="rId2"/>
    <p:sldId id="273" r:id="rId3"/>
    <p:sldId id="279" r:id="rId4"/>
    <p:sldId id="281" r:id="rId5"/>
  </p:sldIdLst>
  <p:sldSz cx="6858000" cy="9906000" type="A4"/>
  <p:notesSz cx="6889750" cy="100155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C926F-EFA5-411A-BB94-6444B50DD157}" v="51" dt="2019-10-14T18:27:50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>
        <p:scale>
          <a:sx n="75" d="100"/>
          <a:sy n="75" d="100"/>
        </p:scale>
        <p:origin x="20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E5CEFC4-692C-4CB8-834F-44AC16EB020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grpSp>
        <p:nvGrpSpPr>
          <p:cNvPr id="46" name="Groupe 45">
            <a:extLst>
              <a:ext uri="{FF2B5EF4-FFF2-40B4-BE49-F238E27FC236}">
                <a16:creationId xmlns:a16="http://schemas.microsoft.com/office/drawing/2014/main" id="{60749360-DFA5-4CF8-B351-BE08331B6444}"/>
              </a:ext>
            </a:extLst>
          </p:cNvPr>
          <p:cNvGrpSpPr/>
          <p:nvPr userDrawn="1"/>
        </p:nvGrpSpPr>
        <p:grpSpPr>
          <a:xfrm>
            <a:off x="455852" y="362999"/>
            <a:ext cx="1983145" cy="3059999"/>
            <a:chOff x="455852" y="362999"/>
            <a:chExt cx="1983145" cy="3059999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CA8CBC4-BE1C-418F-8991-0056AFD66FB1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F57A4A45-39BB-4360-BD7F-EA39909CC1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C85C686-691D-4513-9F7C-6441B41B9EFC}"/>
                </a:ext>
              </a:extLst>
            </p:cNvPr>
            <p:cNvCxnSpPr>
              <a:cxnSpLocks/>
              <a:endCxn id="29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45083CF-9E22-4F3A-92B0-C5BC8CDD04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7B153B4-A6B6-4D0D-9AED-CA6B19B16A3C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0E7118-D551-43D1-A826-8295F925AB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02E69B7-43A5-449C-BF8F-2BA73FA1523E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700C46D-663B-493A-B573-FE25681DE39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0325172-EC4A-4EC6-9803-8D8FD9ABC9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1F7A272-7621-44EF-BF6D-211D4E8709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37" name="Croix 36">
              <a:extLst>
                <a:ext uri="{FF2B5EF4-FFF2-40B4-BE49-F238E27FC236}">
                  <a16:creationId xmlns:a16="http://schemas.microsoft.com/office/drawing/2014/main" id="{1777B228-5CC6-4332-BBC7-89C0726E0DE0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roix 37">
              <a:extLst>
                <a:ext uri="{FF2B5EF4-FFF2-40B4-BE49-F238E27FC236}">
                  <a16:creationId xmlns:a16="http://schemas.microsoft.com/office/drawing/2014/main" id="{7530B97D-8980-462B-A902-496728775767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roix 38">
              <a:extLst>
                <a:ext uri="{FF2B5EF4-FFF2-40B4-BE49-F238E27FC236}">
                  <a16:creationId xmlns:a16="http://schemas.microsoft.com/office/drawing/2014/main" id="{2F305EB8-2682-489E-A5C6-E175BD0669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FC57CD0-BD03-4DA9-9047-F9A3F3579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7E585EB-3791-4A41-A3BA-951D94FF8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A9C6D94-7E3A-4243-883F-0721207C09D2}"/>
              </a:ext>
            </a:extLst>
          </p:cNvPr>
          <p:cNvGrpSpPr/>
          <p:nvPr userDrawn="1"/>
        </p:nvGrpSpPr>
        <p:grpSpPr>
          <a:xfrm>
            <a:off x="2437427" y="362999"/>
            <a:ext cx="1983145" cy="3059999"/>
            <a:chOff x="455852" y="362999"/>
            <a:chExt cx="1983145" cy="3059999"/>
          </a:xfrm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EAC28025-7996-4889-8BBA-8BB14F69B9A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FE69221A-9DE9-4370-B9B7-6F737504C3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57109AB-6745-4254-A6EF-F0E6352100EB}"/>
                </a:ext>
              </a:extLst>
            </p:cNvPr>
            <p:cNvCxnSpPr>
              <a:cxnSpLocks/>
              <a:endCxn id="5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2B25C714-24D0-412D-B2D0-4A693DBFB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28">
              <a:extLst>
                <a:ext uri="{FF2B5EF4-FFF2-40B4-BE49-F238E27FC236}">
                  <a16:creationId xmlns:a16="http://schemas.microsoft.com/office/drawing/2014/main" id="{DE606242-471E-419A-B3E8-664087905B6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E26CB3-0318-46CF-8919-E673EF00BB73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E2EFBD94-7709-45E2-A156-040AEA35261B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770B8D4-3A19-46C5-8904-5F126582DDE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6EFDFF4-44A6-44E6-B9D6-B174B68D51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B7003F1-B0EA-4623-948D-2C57923519C3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58" name="Croix 57">
              <a:extLst>
                <a:ext uri="{FF2B5EF4-FFF2-40B4-BE49-F238E27FC236}">
                  <a16:creationId xmlns:a16="http://schemas.microsoft.com/office/drawing/2014/main" id="{ABC2CC10-8A02-4CB9-AAEC-56898323115F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Croix 58">
              <a:extLst>
                <a:ext uri="{FF2B5EF4-FFF2-40B4-BE49-F238E27FC236}">
                  <a16:creationId xmlns:a16="http://schemas.microsoft.com/office/drawing/2014/main" id="{CC4AEAE6-69E4-44C4-B536-F68BEC12CA4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Croix 59">
              <a:extLst>
                <a:ext uri="{FF2B5EF4-FFF2-40B4-BE49-F238E27FC236}">
                  <a16:creationId xmlns:a16="http://schemas.microsoft.com/office/drawing/2014/main" id="{73459C97-115B-43FE-A615-021A2276B0E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8BFFA8B-5F99-48E0-9B65-13553A77B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4369DE52-41B9-4015-BAE0-27D1E7FBE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B7DE479-F21C-440F-9684-26BCBABC340C}"/>
              </a:ext>
            </a:extLst>
          </p:cNvPr>
          <p:cNvGrpSpPr/>
          <p:nvPr userDrawn="1"/>
        </p:nvGrpSpPr>
        <p:grpSpPr>
          <a:xfrm>
            <a:off x="4412257" y="362999"/>
            <a:ext cx="1983145" cy="3059999"/>
            <a:chOff x="455852" y="362999"/>
            <a:chExt cx="1983145" cy="3059999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060A915B-7A03-49C0-BFB1-5E926FAFA52E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B9958E06-044B-41F0-81ED-D4F20EC074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45170F77-BEBF-4930-BFFF-5246A41CDE22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7DF8FFD-E2F5-4B02-9F80-074EB2D49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e 28">
              <a:extLst>
                <a:ext uri="{FF2B5EF4-FFF2-40B4-BE49-F238E27FC236}">
                  <a16:creationId xmlns:a16="http://schemas.microsoft.com/office/drawing/2014/main" id="{3534E7BD-62DB-45D0-9D07-F8E0D428DD0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CBECA2-61CB-4D43-BBA0-A613A966C514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9B2B1820-205E-4B3E-81FA-DBF48CF33649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1B7EB4E-7B37-4734-9ACA-69B48237D724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93FE256-49D7-4032-BF25-AFF6AD9BD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29D6BED-7A66-4DA6-B5C5-EE8F8DF4205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74" name="Croix 73">
              <a:extLst>
                <a:ext uri="{FF2B5EF4-FFF2-40B4-BE49-F238E27FC236}">
                  <a16:creationId xmlns:a16="http://schemas.microsoft.com/office/drawing/2014/main" id="{8ECC3F7C-6B83-447A-86C4-F70F73E7BB55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Croix 74">
              <a:extLst>
                <a:ext uri="{FF2B5EF4-FFF2-40B4-BE49-F238E27FC236}">
                  <a16:creationId xmlns:a16="http://schemas.microsoft.com/office/drawing/2014/main" id="{9D6CA4BA-2F23-466B-ACF0-ACE636541E61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Croix 75">
              <a:extLst>
                <a:ext uri="{FF2B5EF4-FFF2-40B4-BE49-F238E27FC236}">
                  <a16:creationId xmlns:a16="http://schemas.microsoft.com/office/drawing/2014/main" id="{7FC73C7D-B6E0-41CC-B4A9-396DE90C217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A8C14DB-3FB2-4C08-900D-F2230B23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9E36FE8-0383-42F3-8C2D-EC27ADFCF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1EC725E-3E13-43D1-B0EC-21F053C7E578}"/>
              </a:ext>
            </a:extLst>
          </p:cNvPr>
          <p:cNvGrpSpPr/>
          <p:nvPr userDrawn="1"/>
        </p:nvGrpSpPr>
        <p:grpSpPr>
          <a:xfrm>
            <a:off x="455852" y="3404459"/>
            <a:ext cx="1983145" cy="3059999"/>
            <a:chOff x="455852" y="362999"/>
            <a:chExt cx="1983145" cy="3059999"/>
          </a:xfrm>
        </p:grpSpPr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071A20BE-A314-43BF-A8AF-6B8587904D6A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DF8CEAF8-1879-43AC-8803-2CFB3C619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D6F2675-9ED8-439B-BF93-1C93F84F5422}"/>
                </a:ext>
              </a:extLst>
            </p:cNvPr>
            <p:cNvCxnSpPr>
              <a:cxnSpLocks/>
              <a:endCxn id="8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726B1D79-2E7E-4377-8DCA-D13145CECF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28">
              <a:extLst>
                <a:ext uri="{FF2B5EF4-FFF2-40B4-BE49-F238E27FC236}">
                  <a16:creationId xmlns:a16="http://schemas.microsoft.com/office/drawing/2014/main" id="{FAD695B2-6214-415D-8688-D1B466C97CE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23361DB-C61C-4ABF-A5D3-ECE7F119FCD8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B0132DC6-E7BD-42B6-A481-840B1D9B87B8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D33DEFF-54AE-42AA-8822-C0002C831BC9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6538DBAE-1D2E-47CE-AC95-F4E64F8520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96AEDEF-73FE-4077-B539-88692E9BE59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90" name="Croix 89">
              <a:extLst>
                <a:ext uri="{FF2B5EF4-FFF2-40B4-BE49-F238E27FC236}">
                  <a16:creationId xmlns:a16="http://schemas.microsoft.com/office/drawing/2014/main" id="{FF21E09A-937C-4616-B118-B5DD8087D21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Croix 90">
              <a:extLst>
                <a:ext uri="{FF2B5EF4-FFF2-40B4-BE49-F238E27FC236}">
                  <a16:creationId xmlns:a16="http://schemas.microsoft.com/office/drawing/2014/main" id="{00C2D083-7075-40E3-A9F8-E7037BBD104D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Croix 91">
              <a:extLst>
                <a:ext uri="{FF2B5EF4-FFF2-40B4-BE49-F238E27FC236}">
                  <a16:creationId xmlns:a16="http://schemas.microsoft.com/office/drawing/2014/main" id="{E70F06ED-32A8-4549-A3CC-A68A40F85ED0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416C2DD4-7BC4-449C-939E-B6163EEB5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41BA2577-C957-4E04-A0DF-1D0E39BF0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423E6CB5-A72E-4365-BEEC-EAEA725118BF}"/>
              </a:ext>
            </a:extLst>
          </p:cNvPr>
          <p:cNvGrpSpPr/>
          <p:nvPr userDrawn="1"/>
        </p:nvGrpSpPr>
        <p:grpSpPr>
          <a:xfrm>
            <a:off x="2435909" y="3404242"/>
            <a:ext cx="1983145" cy="3059999"/>
            <a:chOff x="455852" y="362999"/>
            <a:chExt cx="1983145" cy="3059999"/>
          </a:xfrm>
        </p:grpSpPr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F108A240-F904-4957-A89B-B0782BBF2F2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0AF860A2-F9C1-4D5A-819F-27345C9A18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F2648339-0007-4C83-8AE2-48B0C408539F}"/>
                </a:ext>
              </a:extLst>
            </p:cNvPr>
            <p:cNvCxnSpPr>
              <a:cxnSpLocks/>
              <a:endCxn id="100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C5037154-A4E7-4F8A-A287-4F6B203EE0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28">
              <a:extLst>
                <a:ext uri="{FF2B5EF4-FFF2-40B4-BE49-F238E27FC236}">
                  <a16:creationId xmlns:a16="http://schemas.microsoft.com/office/drawing/2014/main" id="{1BD03D07-3A5A-4F11-8237-C75DAB90275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E419B82-AB06-4BAB-BFE8-87F9DCD95D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 : coins arrondis 101">
              <a:extLst>
                <a:ext uri="{FF2B5EF4-FFF2-40B4-BE49-F238E27FC236}">
                  <a16:creationId xmlns:a16="http://schemas.microsoft.com/office/drawing/2014/main" id="{E1A5A0CF-F711-4637-B958-AC8C6B9B3A16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85804F7-4A58-47F2-8D81-B7A2FF550DFF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0EBDF901-96C2-4849-A6AE-A3F3C05F77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56128F49-ED94-492E-BDD6-687BC01F2DD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06" name="Croix 105">
              <a:extLst>
                <a:ext uri="{FF2B5EF4-FFF2-40B4-BE49-F238E27FC236}">
                  <a16:creationId xmlns:a16="http://schemas.microsoft.com/office/drawing/2014/main" id="{A37AE763-2C30-46E6-801E-D73687B6100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Croix 106">
              <a:extLst>
                <a:ext uri="{FF2B5EF4-FFF2-40B4-BE49-F238E27FC236}">
                  <a16:creationId xmlns:a16="http://schemas.microsoft.com/office/drawing/2014/main" id="{7D2A7B5B-0BF2-4D39-A75C-5C19106438A2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Croix 107">
              <a:extLst>
                <a:ext uri="{FF2B5EF4-FFF2-40B4-BE49-F238E27FC236}">
                  <a16:creationId xmlns:a16="http://schemas.microsoft.com/office/drawing/2014/main" id="{6C1205DA-2195-42A4-944C-A5AB8E5AC196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B2215032-8306-4BE8-A1A7-F1EE976F2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5396D4D0-2EEB-47C3-B9D9-04C3CDA5B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24EACBF-F461-460A-81C5-532B10CDBAD9}"/>
              </a:ext>
            </a:extLst>
          </p:cNvPr>
          <p:cNvGrpSpPr/>
          <p:nvPr userDrawn="1"/>
        </p:nvGrpSpPr>
        <p:grpSpPr>
          <a:xfrm>
            <a:off x="4412257" y="3423581"/>
            <a:ext cx="1983145" cy="3059999"/>
            <a:chOff x="455852" y="362999"/>
            <a:chExt cx="1983145" cy="3059999"/>
          </a:xfrm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00D98A31-AD50-4B3D-B3BF-7C3E215F5F86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DCDAA6FA-27B5-4F71-A7A2-326661285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EBB7FEBF-10BA-4170-ACBF-3C644F8228D8}"/>
                </a:ext>
              </a:extLst>
            </p:cNvPr>
            <p:cNvCxnSpPr>
              <a:cxnSpLocks/>
              <a:endCxn id="116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580B0F9-BEB9-432D-88DA-4983096EB7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28">
              <a:extLst>
                <a:ext uri="{FF2B5EF4-FFF2-40B4-BE49-F238E27FC236}">
                  <a16:creationId xmlns:a16="http://schemas.microsoft.com/office/drawing/2014/main" id="{3E18A997-8D4E-4624-A0AA-9C4D997C0F3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2B0C2C9-4E49-4477-916A-5AFD2435B807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23F59941-9C40-47D0-800B-BA06AA42212F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A386E37-2659-45C7-A861-DCB4DA26D8B3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30926483-DA27-4889-8671-B8D4FA059D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65DA4FC8-A334-441F-A2B1-A065A20DCF2E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22" name="Croix 121">
              <a:extLst>
                <a:ext uri="{FF2B5EF4-FFF2-40B4-BE49-F238E27FC236}">
                  <a16:creationId xmlns:a16="http://schemas.microsoft.com/office/drawing/2014/main" id="{E34A5D19-9F74-470F-A1E5-1D452F6D8C21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Croix 122">
              <a:extLst>
                <a:ext uri="{FF2B5EF4-FFF2-40B4-BE49-F238E27FC236}">
                  <a16:creationId xmlns:a16="http://schemas.microsoft.com/office/drawing/2014/main" id="{7F9C56D1-910F-4E5A-B0C3-FC42F9D00E7E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Croix 123">
              <a:extLst>
                <a:ext uri="{FF2B5EF4-FFF2-40B4-BE49-F238E27FC236}">
                  <a16:creationId xmlns:a16="http://schemas.microsoft.com/office/drawing/2014/main" id="{8C492446-9560-47B2-8ABD-FF17DADA8C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1CCC16E6-CE8E-467E-A67F-3F08D28CEA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235A3D66-4807-4A03-9318-6D885FBE9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A52D0970-B5AD-4175-8E81-542F037AFA39}"/>
              </a:ext>
            </a:extLst>
          </p:cNvPr>
          <p:cNvGrpSpPr/>
          <p:nvPr userDrawn="1"/>
        </p:nvGrpSpPr>
        <p:grpSpPr>
          <a:xfrm>
            <a:off x="455852" y="6483001"/>
            <a:ext cx="1983145" cy="3059999"/>
            <a:chOff x="455852" y="362999"/>
            <a:chExt cx="1983145" cy="3059999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19F068AA-C7D1-4E07-B545-35634B39C18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EF4123-8284-4410-ABBE-5800EAA707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5B5DC435-2824-4586-ADDE-F4E3992D9277}"/>
                </a:ext>
              </a:extLst>
            </p:cNvPr>
            <p:cNvCxnSpPr>
              <a:cxnSpLocks/>
              <a:endCxn id="13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2CE27A0E-0EB9-4457-9467-1211986737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28">
              <a:extLst>
                <a:ext uri="{FF2B5EF4-FFF2-40B4-BE49-F238E27FC236}">
                  <a16:creationId xmlns:a16="http://schemas.microsoft.com/office/drawing/2014/main" id="{5FB4E625-2A4E-40F3-9496-35FA46ADF42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7F56185-CEAE-468B-9689-7A7E7B355B7F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DDF7202B-CC21-43AE-87EA-98F922EA1F02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D3CFCC69-D465-45DB-9FE9-6554A6F49C6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CBB6B1FE-7A21-45B8-B6A2-66AE04375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C746CCC-8B6B-4C5E-A32B-8FD42BBA2A95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38" name="Croix 137">
              <a:extLst>
                <a:ext uri="{FF2B5EF4-FFF2-40B4-BE49-F238E27FC236}">
                  <a16:creationId xmlns:a16="http://schemas.microsoft.com/office/drawing/2014/main" id="{F64081A0-8F9B-4C01-894F-A1A567F6C1D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Croix 138">
              <a:extLst>
                <a:ext uri="{FF2B5EF4-FFF2-40B4-BE49-F238E27FC236}">
                  <a16:creationId xmlns:a16="http://schemas.microsoft.com/office/drawing/2014/main" id="{4D74B000-9003-4F1B-8AA1-565EF63A6B55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Croix 139">
              <a:extLst>
                <a:ext uri="{FF2B5EF4-FFF2-40B4-BE49-F238E27FC236}">
                  <a16:creationId xmlns:a16="http://schemas.microsoft.com/office/drawing/2014/main" id="{79B630E2-ACB1-48AC-81AA-716FAC93F7D2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DFC77026-73D0-40E4-9625-C0BAF5883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A2E0DA8A-DEB5-4F2E-929D-E6F0DC7CB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CC7DD291-FE74-4E6D-94EA-C9060908901A}"/>
              </a:ext>
            </a:extLst>
          </p:cNvPr>
          <p:cNvGrpSpPr/>
          <p:nvPr userDrawn="1"/>
        </p:nvGrpSpPr>
        <p:grpSpPr>
          <a:xfrm>
            <a:off x="2427356" y="6483001"/>
            <a:ext cx="1983145" cy="3059999"/>
            <a:chOff x="455852" y="362999"/>
            <a:chExt cx="1983145" cy="3059999"/>
          </a:xfrm>
        </p:grpSpPr>
        <p:sp>
          <p:nvSpPr>
            <p:cNvPr id="144" name="Rectangle : coins arrondis 143">
              <a:extLst>
                <a:ext uri="{FF2B5EF4-FFF2-40B4-BE49-F238E27FC236}">
                  <a16:creationId xmlns:a16="http://schemas.microsoft.com/office/drawing/2014/main" id="{846698AB-DDF6-4C6A-AE5C-1017FC4E368C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9E19CA27-8737-4537-A840-9086826F68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F79000E2-5421-43AA-98DD-E48C6B7EFA74}"/>
                </a:ext>
              </a:extLst>
            </p:cNvPr>
            <p:cNvCxnSpPr>
              <a:cxnSpLocks/>
              <a:endCxn id="14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F2F25FF2-E843-44AF-8865-793DF88F90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Ellipse 28">
              <a:extLst>
                <a:ext uri="{FF2B5EF4-FFF2-40B4-BE49-F238E27FC236}">
                  <a16:creationId xmlns:a16="http://schemas.microsoft.com/office/drawing/2014/main" id="{1D8BE717-C988-4102-89A2-C8495659896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218FBA5-0034-46B3-9ED9-3CF7982B86C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50" name="Rectangle : coins arrondis 149">
              <a:extLst>
                <a:ext uri="{FF2B5EF4-FFF2-40B4-BE49-F238E27FC236}">
                  <a16:creationId xmlns:a16="http://schemas.microsoft.com/office/drawing/2014/main" id="{63A1C2E2-97B1-4715-B08D-AAD5ACED55A7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A575CAC2-CE9B-46EC-B32F-319063B45A7B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D084BC88-791A-4EC7-9896-AE12437464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C8B095F9-401B-4D84-AB4A-BA463934F128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54" name="Croix 153">
              <a:extLst>
                <a:ext uri="{FF2B5EF4-FFF2-40B4-BE49-F238E27FC236}">
                  <a16:creationId xmlns:a16="http://schemas.microsoft.com/office/drawing/2014/main" id="{3034E741-FD0B-4287-9504-08E23C50E7C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Croix 154">
              <a:extLst>
                <a:ext uri="{FF2B5EF4-FFF2-40B4-BE49-F238E27FC236}">
                  <a16:creationId xmlns:a16="http://schemas.microsoft.com/office/drawing/2014/main" id="{C3DB5099-97BC-40C8-9D72-F9D8DFA64E0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Croix 155">
              <a:extLst>
                <a:ext uri="{FF2B5EF4-FFF2-40B4-BE49-F238E27FC236}">
                  <a16:creationId xmlns:a16="http://schemas.microsoft.com/office/drawing/2014/main" id="{2EEF15BB-6EB4-43C4-8ABD-D374CEA82108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2480FFCF-08C6-4B0B-9292-BBA0D86AF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153A45FD-270C-4483-BDF6-4364E15B0F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D782DD13-8B2F-4590-8371-70ACF335373F}"/>
              </a:ext>
            </a:extLst>
          </p:cNvPr>
          <p:cNvGrpSpPr/>
          <p:nvPr userDrawn="1"/>
        </p:nvGrpSpPr>
        <p:grpSpPr>
          <a:xfrm>
            <a:off x="4412257" y="6483001"/>
            <a:ext cx="1983145" cy="3059999"/>
            <a:chOff x="455852" y="362999"/>
            <a:chExt cx="1983145" cy="3059999"/>
          </a:xfrm>
        </p:grpSpPr>
        <p:sp>
          <p:nvSpPr>
            <p:cNvPr id="160" name="Rectangle : coins arrondis 159">
              <a:extLst>
                <a:ext uri="{FF2B5EF4-FFF2-40B4-BE49-F238E27FC236}">
                  <a16:creationId xmlns:a16="http://schemas.microsoft.com/office/drawing/2014/main" id="{C4889DFF-1BE9-49F8-B0D1-653073651EC2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75D0CF6B-C93A-4B12-8DA1-976B39A904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31A68696-43A4-4336-8BA6-9F3C58BDE1B5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3B1FB79-8F4F-4A2D-8CEA-A8039B29F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Ellipse 28">
              <a:extLst>
                <a:ext uri="{FF2B5EF4-FFF2-40B4-BE49-F238E27FC236}">
                  <a16:creationId xmlns:a16="http://schemas.microsoft.com/office/drawing/2014/main" id="{2C2EB588-EFC0-4019-AC51-C5555D8DC0E1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4D338D8-E221-44BC-B19C-10DBBFABBB70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24753D48-44D1-43D5-97B6-21A35F4D00D0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13C9121F-6C4C-4779-BCED-A975581EE4D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D8E28A4E-AFF3-4BE0-8502-A770C3F3FB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AAD7C12-F825-45D2-8CD7-948FB9C6E7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70" name="Croix 169">
              <a:extLst>
                <a:ext uri="{FF2B5EF4-FFF2-40B4-BE49-F238E27FC236}">
                  <a16:creationId xmlns:a16="http://schemas.microsoft.com/office/drawing/2014/main" id="{0A72EDB9-DC35-4D02-8AAD-16EFB720ED5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Croix 170">
              <a:extLst>
                <a:ext uri="{FF2B5EF4-FFF2-40B4-BE49-F238E27FC236}">
                  <a16:creationId xmlns:a16="http://schemas.microsoft.com/office/drawing/2014/main" id="{27CFA41E-36F8-4B83-B48D-41D355AD1AB9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Croix 171">
              <a:extLst>
                <a:ext uri="{FF2B5EF4-FFF2-40B4-BE49-F238E27FC236}">
                  <a16:creationId xmlns:a16="http://schemas.microsoft.com/office/drawing/2014/main" id="{5EABF515-D0E6-4737-893E-F585D4B9C739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D028B3A2-0748-48B0-BEFD-63ABC2B2A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C9E17730-ABF6-4D03-A50F-66CB0A1FE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35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1D8652-5E8D-4B26-B819-FFBDC0C6255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9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1452014"/>
            <a:ext cx="2757682" cy="907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1452014"/>
            <a:ext cx="2757682" cy="9077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1452014"/>
            <a:ext cx="2757682" cy="907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4499124"/>
            <a:ext cx="2757682" cy="907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4499124"/>
            <a:ext cx="2757682" cy="907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4499124"/>
            <a:ext cx="2757682" cy="907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7546234"/>
            <a:ext cx="2757682" cy="907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7546234"/>
            <a:ext cx="2757682" cy="9077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7546234"/>
            <a:ext cx="2757682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2661540"/>
            <a:ext cx="1670907" cy="5591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2661540"/>
            <a:ext cx="1670907" cy="559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2661540"/>
            <a:ext cx="1670907" cy="5591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5708650"/>
            <a:ext cx="1670907" cy="5591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5708650"/>
            <a:ext cx="1670907" cy="5591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5708650"/>
            <a:ext cx="1670907" cy="559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8755760"/>
            <a:ext cx="1670907" cy="5591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8755760"/>
            <a:ext cx="1670907" cy="5591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8755760"/>
            <a:ext cx="1670907" cy="5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2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 : coins arrondis 131">
            <a:extLst>
              <a:ext uri="{FF2B5EF4-FFF2-40B4-BE49-F238E27FC236}">
                <a16:creationId xmlns:a16="http://schemas.microsoft.com/office/drawing/2014/main" id="{2917EFAC-C005-4729-BC20-1DECCCE5357E}"/>
              </a:ext>
            </a:extLst>
          </p:cNvPr>
          <p:cNvSpPr/>
          <p:nvPr userDrawn="1"/>
        </p:nvSpPr>
        <p:spPr>
          <a:xfrm>
            <a:off x="181306" y="4971019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C4B5280D-BD94-4D20-A63F-E647F473358B}"/>
              </a:ext>
            </a:extLst>
          </p:cNvPr>
          <p:cNvCxnSpPr>
            <a:cxnSpLocks/>
            <a:endCxn id="134" idx="2"/>
          </p:cNvCxnSpPr>
          <p:nvPr userDrawn="1"/>
        </p:nvCxnSpPr>
        <p:spPr>
          <a:xfrm flipV="1">
            <a:off x="280905" y="5482051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28">
            <a:extLst>
              <a:ext uri="{FF2B5EF4-FFF2-40B4-BE49-F238E27FC236}">
                <a16:creationId xmlns:a16="http://schemas.microsoft.com/office/drawing/2014/main" id="{02D7240B-8637-4983-82A0-DF478AC36795}"/>
              </a:ext>
            </a:extLst>
          </p:cNvPr>
          <p:cNvSpPr/>
          <p:nvPr userDrawn="1"/>
        </p:nvSpPr>
        <p:spPr>
          <a:xfrm>
            <a:off x="1021618" y="5482051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75282D6-1F46-4A3C-9B8E-D2CCCEFDF9A8}"/>
              </a:ext>
            </a:extLst>
          </p:cNvPr>
          <p:cNvSpPr/>
          <p:nvPr userDrawn="1"/>
        </p:nvSpPr>
        <p:spPr>
          <a:xfrm>
            <a:off x="1113860" y="52857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7030A0"/>
                </a:solidFill>
                <a:latin typeface="Calibri" panose="020F0502020204030204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 : coins arrondis 135">
            <a:extLst>
              <a:ext uri="{FF2B5EF4-FFF2-40B4-BE49-F238E27FC236}">
                <a16:creationId xmlns:a16="http://schemas.microsoft.com/office/drawing/2014/main" id="{43AC7900-D891-4C7C-8A42-6F3C82032FEC}"/>
              </a:ext>
            </a:extLst>
          </p:cNvPr>
          <p:cNvSpPr/>
          <p:nvPr userDrawn="1"/>
        </p:nvSpPr>
        <p:spPr>
          <a:xfrm>
            <a:off x="259291" y="5061919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61B4D672-F671-4B5C-A6D8-7B00CD43A15E}"/>
              </a:ext>
            </a:extLst>
          </p:cNvPr>
          <p:cNvSpPr txBox="1"/>
          <p:nvPr userDrawn="1"/>
        </p:nvSpPr>
        <p:spPr>
          <a:xfrm flipH="1">
            <a:off x="181305" y="5072005"/>
            <a:ext cx="2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F87934F9-5B58-4271-A68D-23714897DE03}"/>
              </a:ext>
            </a:extLst>
          </p:cNvPr>
          <p:cNvCxnSpPr>
            <a:cxnSpLocks/>
          </p:cNvCxnSpPr>
          <p:nvPr userDrawn="1"/>
        </p:nvCxnSpPr>
        <p:spPr>
          <a:xfrm>
            <a:off x="1497571" y="5481641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 : coins arrondis 172">
            <a:extLst>
              <a:ext uri="{FF2B5EF4-FFF2-40B4-BE49-F238E27FC236}">
                <a16:creationId xmlns:a16="http://schemas.microsoft.com/office/drawing/2014/main" id="{C48D9A26-D5A7-490F-8ADC-925A343C3B94}"/>
              </a:ext>
            </a:extLst>
          </p:cNvPr>
          <p:cNvSpPr/>
          <p:nvPr/>
        </p:nvSpPr>
        <p:spPr>
          <a:xfrm>
            <a:off x="4526995" y="874260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D629E38D-72CA-4316-BE17-D30EF70EE4AD}"/>
              </a:ext>
            </a:extLst>
          </p:cNvPr>
          <p:cNvCxnSpPr>
            <a:cxnSpLocks/>
            <a:endCxn id="175" idx="2"/>
          </p:cNvCxnSpPr>
          <p:nvPr/>
        </p:nvCxnSpPr>
        <p:spPr>
          <a:xfrm flipV="1">
            <a:off x="4626594" y="1385292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Ellipse 28">
            <a:extLst>
              <a:ext uri="{FF2B5EF4-FFF2-40B4-BE49-F238E27FC236}">
                <a16:creationId xmlns:a16="http://schemas.microsoft.com/office/drawing/2014/main" id="{1843AB03-7A3D-426D-B825-5024B7BAEFC9}"/>
              </a:ext>
            </a:extLst>
          </p:cNvPr>
          <p:cNvSpPr/>
          <p:nvPr/>
        </p:nvSpPr>
        <p:spPr>
          <a:xfrm>
            <a:off x="5367307" y="1385292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810431C-2131-40CF-93B8-A8561DFEDA9C}"/>
              </a:ext>
            </a:extLst>
          </p:cNvPr>
          <p:cNvSpPr/>
          <p:nvPr/>
        </p:nvSpPr>
        <p:spPr>
          <a:xfrm>
            <a:off x="5460903" y="118941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7030A0"/>
                </a:solidFill>
                <a:latin typeface="Calibri" panose="020F0502020204030204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ectangle : coins arrondis 176">
            <a:extLst>
              <a:ext uri="{FF2B5EF4-FFF2-40B4-BE49-F238E27FC236}">
                <a16:creationId xmlns:a16="http://schemas.microsoft.com/office/drawing/2014/main" id="{5EE0F1E4-A3B0-4203-84ED-4539A0B80E65}"/>
              </a:ext>
            </a:extLst>
          </p:cNvPr>
          <p:cNvSpPr/>
          <p:nvPr/>
        </p:nvSpPr>
        <p:spPr>
          <a:xfrm>
            <a:off x="4604980" y="965160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8DF2651C-24C2-415C-9A43-E04381106087}"/>
              </a:ext>
            </a:extLst>
          </p:cNvPr>
          <p:cNvSpPr txBox="1"/>
          <p:nvPr/>
        </p:nvSpPr>
        <p:spPr>
          <a:xfrm flipH="1">
            <a:off x="4526994" y="975246"/>
            <a:ext cx="2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F19A7062-DEB2-4A01-90FD-3DDBE63B48EE}"/>
              </a:ext>
            </a:extLst>
          </p:cNvPr>
          <p:cNvCxnSpPr>
            <a:cxnSpLocks/>
          </p:cNvCxnSpPr>
          <p:nvPr/>
        </p:nvCxnSpPr>
        <p:spPr>
          <a:xfrm>
            <a:off x="5843260" y="1384882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E7FEECE-13FC-4CA5-9B0E-FE9E648E4A69}"/>
              </a:ext>
            </a:extLst>
          </p:cNvPr>
          <p:cNvGrpSpPr/>
          <p:nvPr/>
        </p:nvGrpSpPr>
        <p:grpSpPr>
          <a:xfrm>
            <a:off x="4515689" y="4958469"/>
            <a:ext cx="2166110" cy="4068000"/>
            <a:chOff x="181305" y="4971019"/>
            <a:chExt cx="2166110" cy="4068000"/>
          </a:xfrm>
        </p:grpSpPr>
        <p:sp>
          <p:nvSpPr>
            <p:cNvPr id="206" name="Rectangle : coins arrondis 205">
              <a:extLst>
                <a:ext uri="{FF2B5EF4-FFF2-40B4-BE49-F238E27FC236}">
                  <a16:creationId xmlns:a16="http://schemas.microsoft.com/office/drawing/2014/main" id="{8E00B1D4-7766-4EFF-8712-0FAF573C92CC}"/>
                </a:ext>
              </a:extLst>
            </p:cNvPr>
            <p:cNvSpPr/>
            <p:nvPr userDrawn="1"/>
          </p:nvSpPr>
          <p:spPr>
            <a:xfrm>
              <a:off x="181306" y="4971019"/>
              <a:ext cx="2166109" cy="4068000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A1B5D5E7-7B69-4CA2-8D5F-60C1DAF794AC}"/>
                </a:ext>
              </a:extLst>
            </p:cNvPr>
            <p:cNvCxnSpPr>
              <a:cxnSpLocks/>
              <a:endCxn id="208" idx="2"/>
            </p:cNvCxnSpPr>
            <p:nvPr userDrawn="1"/>
          </p:nvCxnSpPr>
          <p:spPr>
            <a:xfrm flipV="1">
              <a:off x="280905" y="5482051"/>
              <a:ext cx="740713" cy="2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Ellipse 28">
              <a:extLst>
                <a:ext uri="{FF2B5EF4-FFF2-40B4-BE49-F238E27FC236}">
                  <a16:creationId xmlns:a16="http://schemas.microsoft.com/office/drawing/2014/main" id="{7022B150-2294-4430-A627-1E7E548B78F5}"/>
                </a:ext>
              </a:extLst>
            </p:cNvPr>
            <p:cNvSpPr/>
            <p:nvPr userDrawn="1"/>
          </p:nvSpPr>
          <p:spPr>
            <a:xfrm>
              <a:off x="1021618" y="5482051"/>
              <a:ext cx="475954" cy="237600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532F742-2103-4B74-BBE8-9262EB15A5A8}"/>
                </a:ext>
              </a:extLst>
            </p:cNvPr>
            <p:cNvSpPr/>
            <p:nvPr userDrawn="1"/>
          </p:nvSpPr>
          <p:spPr>
            <a:xfrm>
              <a:off x="1126519" y="528617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0" name="Rectangle : coins arrondis 209">
              <a:extLst>
                <a:ext uri="{FF2B5EF4-FFF2-40B4-BE49-F238E27FC236}">
                  <a16:creationId xmlns:a16="http://schemas.microsoft.com/office/drawing/2014/main" id="{BA250DCD-1599-4F08-B1C9-540A04383FA6}"/>
                </a:ext>
              </a:extLst>
            </p:cNvPr>
            <p:cNvSpPr/>
            <p:nvPr userDrawn="1"/>
          </p:nvSpPr>
          <p:spPr>
            <a:xfrm>
              <a:off x="259291" y="5061919"/>
              <a:ext cx="2007453" cy="3886198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FC061D0D-72D0-47F9-B4E6-6D009C6D92C3}"/>
                </a:ext>
              </a:extLst>
            </p:cNvPr>
            <p:cNvSpPr txBox="1"/>
            <p:nvPr userDrawn="1"/>
          </p:nvSpPr>
          <p:spPr>
            <a:xfrm flipH="1">
              <a:off x="181305" y="5072005"/>
              <a:ext cx="2156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THEME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6CC5557D-E214-40D0-8007-B581A9B101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97571" y="5481641"/>
              <a:ext cx="750578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3C0EB672-61FE-4952-BAC5-EFC15ED24685}"/>
              </a:ext>
            </a:extLst>
          </p:cNvPr>
          <p:cNvGrpSpPr/>
          <p:nvPr/>
        </p:nvGrpSpPr>
        <p:grpSpPr>
          <a:xfrm>
            <a:off x="2334640" y="4958470"/>
            <a:ext cx="2166110" cy="4068000"/>
            <a:chOff x="181305" y="4971019"/>
            <a:chExt cx="2166110" cy="4068000"/>
          </a:xfrm>
        </p:grpSpPr>
        <p:sp>
          <p:nvSpPr>
            <p:cNvPr id="217" name="Rectangle : coins arrondis 216">
              <a:extLst>
                <a:ext uri="{FF2B5EF4-FFF2-40B4-BE49-F238E27FC236}">
                  <a16:creationId xmlns:a16="http://schemas.microsoft.com/office/drawing/2014/main" id="{35CD21C3-1785-4ADE-9893-01C29790A318}"/>
                </a:ext>
              </a:extLst>
            </p:cNvPr>
            <p:cNvSpPr/>
            <p:nvPr userDrawn="1"/>
          </p:nvSpPr>
          <p:spPr>
            <a:xfrm>
              <a:off x="181306" y="4971019"/>
              <a:ext cx="2166109" cy="4068000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F885B574-D4A0-463C-9085-190347814A9F}"/>
                </a:ext>
              </a:extLst>
            </p:cNvPr>
            <p:cNvCxnSpPr>
              <a:cxnSpLocks/>
              <a:endCxn id="219" idx="2"/>
            </p:cNvCxnSpPr>
            <p:nvPr userDrawn="1"/>
          </p:nvCxnSpPr>
          <p:spPr>
            <a:xfrm flipV="1">
              <a:off x="280905" y="5482051"/>
              <a:ext cx="740713" cy="2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Ellipse 28">
              <a:extLst>
                <a:ext uri="{FF2B5EF4-FFF2-40B4-BE49-F238E27FC236}">
                  <a16:creationId xmlns:a16="http://schemas.microsoft.com/office/drawing/2014/main" id="{F3921C50-E686-4213-A4E1-4ED34C48157E}"/>
                </a:ext>
              </a:extLst>
            </p:cNvPr>
            <p:cNvSpPr/>
            <p:nvPr userDrawn="1"/>
          </p:nvSpPr>
          <p:spPr>
            <a:xfrm>
              <a:off x="1021618" y="5482051"/>
              <a:ext cx="475954" cy="237600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0774BF0-1798-4506-A874-DD7695A6EE41}"/>
                </a:ext>
              </a:extLst>
            </p:cNvPr>
            <p:cNvSpPr/>
            <p:nvPr userDrawn="1"/>
          </p:nvSpPr>
          <p:spPr>
            <a:xfrm>
              <a:off x="1113860" y="528617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dirty="0">
                  <a:solidFill>
                    <a:srgbClr val="7030A0"/>
                  </a:solidFill>
                  <a:latin typeface="Calibri" panose="020F0502020204030204"/>
                </a:rPr>
                <a:t>2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 : coins arrondis 220">
              <a:extLst>
                <a:ext uri="{FF2B5EF4-FFF2-40B4-BE49-F238E27FC236}">
                  <a16:creationId xmlns:a16="http://schemas.microsoft.com/office/drawing/2014/main" id="{A01F4E89-445F-40CD-B536-4D081A79752C}"/>
                </a:ext>
              </a:extLst>
            </p:cNvPr>
            <p:cNvSpPr/>
            <p:nvPr userDrawn="1"/>
          </p:nvSpPr>
          <p:spPr>
            <a:xfrm>
              <a:off x="259291" y="5061919"/>
              <a:ext cx="2007453" cy="3886198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21F0F54C-195E-4013-AA85-71E104FA14A3}"/>
                </a:ext>
              </a:extLst>
            </p:cNvPr>
            <p:cNvSpPr txBox="1"/>
            <p:nvPr userDrawn="1"/>
          </p:nvSpPr>
          <p:spPr>
            <a:xfrm flipH="1">
              <a:off x="181305" y="5072005"/>
              <a:ext cx="2156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THEME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202B7DC8-ABB4-4B58-88D3-85497F46ED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97571" y="5481641"/>
              <a:ext cx="750578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2441F867-878C-466D-9CCF-EF997DE9A323}"/>
              </a:ext>
            </a:extLst>
          </p:cNvPr>
          <p:cNvGrpSpPr/>
          <p:nvPr/>
        </p:nvGrpSpPr>
        <p:grpSpPr>
          <a:xfrm>
            <a:off x="268375" y="5810551"/>
            <a:ext cx="1967245" cy="1045114"/>
            <a:chOff x="280904" y="1717705"/>
            <a:chExt cx="1967245" cy="1045114"/>
          </a:xfrm>
        </p:grpSpPr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F24904F7-D0E3-4ECF-9DDC-23CB1E4A85D8}"/>
                </a:ext>
              </a:extLst>
            </p:cNvPr>
            <p:cNvSpPr txBox="1"/>
            <p:nvPr/>
          </p:nvSpPr>
          <p:spPr>
            <a:xfrm>
              <a:off x="280904" y="1717705"/>
              <a:ext cx="1967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Enjeux contemporains de la planète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234" name="ZoneTexte 233">
              <a:extLst>
                <a:ext uri="{FF2B5EF4-FFF2-40B4-BE49-F238E27FC236}">
                  <a16:creationId xmlns:a16="http://schemas.microsoft.com/office/drawing/2014/main" id="{6AE5A373-9E3E-4040-B8EB-8912FB5A0693}"/>
                </a:ext>
              </a:extLst>
            </p:cNvPr>
            <p:cNvSpPr txBox="1"/>
            <p:nvPr/>
          </p:nvSpPr>
          <p:spPr>
            <a:xfrm>
              <a:off x="310374" y="1931822"/>
              <a:ext cx="1858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Géosciences et dynamique des paysages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35" name="Groupe 234">
            <a:extLst>
              <a:ext uri="{FF2B5EF4-FFF2-40B4-BE49-F238E27FC236}">
                <a16:creationId xmlns:a16="http://schemas.microsoft.com/office/drawing/2014/main" id="{07E5CBBF-4B27-4404-97B2-F7F7CF45B959}"/>
              </a:ext>
            </a:extLst>
          </p:cNvPr>
          <p:cNvGrpSpPr/>
          <p:nvPr/>
        </p:nvGrpSpPr>
        <p:grpSpPr>
          <a:xfrm>
            <a:off x="4615289" y="1736907"/>
            <a:ext cx="1979774" cy="1045114"/>
            <a:chOff x="268375" y="1717705"/>
            <a:chExt cx="1979774" cy="1045114"/>
          </a:xfrm>
        </p:grpSpPr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A3DA4BA8-1D47-4DBB-B5F7-CA7BEEA6A9B8}"/>
                </a:ext>
              </a:extLst>
            </p:cNvPr>
            <p:cNvSpPr txBox="1"/>
            <p:nvPr/>
          </p:nvSpPr>
          <p:spPr>
            <a:xfrm>
              <a:off x="280904" y="1717705"/>
              <a:ext cx="1967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Enjeux contemporains de la planète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50F8DCD4-A45F-44D4-849A-5F12D5A3270B}"/>
                </a:ext>
              </a:extLst>
            </p:cNvPr>
            <p:cNvSpPr txBox="1"/>
            <p:nvPr/>
          </p:nvSpPr>
          <p:spPr>
            <a:xfrm>
              <a:off x="268375" y="1931822"/>
              <a:ext cx="1967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Géosciences et dynamique des paysages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E5C3EBA9-34A3-4557-89CC-93AB6D3A12B4}"/>
              </a:ext>
            </a:extLst>
          </p:cNvPr>
          <p:cNvGrpSpPr/>
          <p:nvPr/>
        </p:nvGrpSpPr>
        <p:grpSpPr>
          <a:xfrm>
            <a:off x="4686840" y="5808315"/>
            <a:ext cx="1967245" cy="1045114"/>
            <a:chOff x="280904" y="1717705"/>
            <a:chExt cx="1967245" cy="1045114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726D845-7756-47A8-A5D3-C5EC3CB8B0A8}"/>
                </a:ext>
              </a:extLst>
            </p:cNvPr>
            <p:cNvSpPr txBox="1"/>
            <p:nvPr/>
          </p:nvSpPr>
          <p:spPr>
            <a:xfrm>
              <a:off x="280904" y="1717705"/>
              <a:ext cx="1967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Enjeux contemporains de la planète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D1020FC-43FD-427C-90BC-33CB6762223F}"/>
                </a:ext>
              </a:extLst>
            </p:cNvPr>
            <p:cNvSpPr txBox="1"/>
            <p:nvPr/>
          </p:nvSpPr>
          <p:spPr>
            <a:xfrm>
              <a:off x="310374" y="1931822"/>
              <a:ext cx="1858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Géosciences et dynamique des paysages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CC2CAEBE-22B6-457E-BEF7-E09F50B71192}"/>
              </a:ext>
            </a:extLst>
          </p:cNvPr>
          <p:cNvGrpSpPr/>
          <p:nvPr/>
        </p:nvGrpSpPr>
        <p:grpSpPr>
          <a:xfrm>
            <a:off x="2488404" y="5809371"/>
            <a:ext cx="1967245" cy="1045114"/>
            <a:chOff x="280904" y="1717705"/>
            <a:chExt cx="1967245" cy="1045114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0701A90-C09A-4DB4-9E39-7587A6A75426}"/>
                </a:ext>
              </a:extLst>
            </p:cNvPr>
            <p:cNvSpPr txBox="1"/>
            <p:nvPr/>
          </p:nvSpPr>
          <p:spPr>
            <a:xfrm>
              <a:off x="280904" y="1717705"/>
              <a:ext cx="1967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Enjeux contemporains de la planète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7E9256A9-FB2C-45FD-A784-0447FE1DAB9E}"/>
                </a:ext>
              </a:extLst>
            </p:cNvPr>
            <p:cNvSpPr txBox="1"/>
            <p:nvPr/>
          </p:nvSpPr>
          <p:spPr>
            <a:xfrm>
              <a:off x="310374" y="1931822"/>
              <a:ext cx="1858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Géosciences et dynamique des paysages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C5C922EE-CD55-454D-94DB-069A77C79CFA}"/>
              </a:ext>
            </a:extLst>
          </p:cNvPr>
          <p:cNvSpPr txBox="1"/>
          <p:nvPr/>
        </p:nvSpPr>
        <p:spPr>
          <a:xfrm>
            <a:off x="4661937" y="3711430"/>
            <a:ext cx="196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200"/>
              </a:spcBef>
            </a:pPr>
            <a:r>
              <a:rPr lang="pt-BR" sz="1600" i="1" dirty="0">
                <a:solidFill>
                  <a:srgbClr val="7030A0"/>
                </a:solidFill>
              </a:rPr>
              <a:t>introduction</a:t>
            </a:r>
            <a:endParaRPr lang="fr-FR" sz="1600" i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E9D874-FD47-4D45-B723-DCE7B5872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6" y="7272163"/>
            <a:ext cx="1858500" cy="14827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5EB679-7F58-43EB-8D90-D4FB6773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173" y="7271268"/>
            <a:ext cx="1907192" cy="15043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0EE2A8-9119-4C85-B0DA-D0E7A1B48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212" y="7268806"/>
            <a:ext cx="1875912" cy="1506797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99670E2A-A2F2-4F77-AB43-568DCCDB7BDD}"/>
              </a:ext>
            </a:extLst>
          </p:cNvPr>
          <p:cNvSpPr txBox="1"/>
          <p:nvPr/>
        </p:nvSpPr>
        <p:spPr>
          <a:xfrm>
            <a:off x="637674" y="192505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Images : pixabay.com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63831074-F530-43BD-B39E-107CA35EEF76}"/>
              </a:ext>
            </a:extLst>
          </p:cNvPr>
          <p:cNvSpPr/>
          <p:nvPr/>
        </p:nvSpPr>
        <p:spPr>
          <a:xfrm>
            <a:off x="189322" y="888292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982D046F-9185-4812-B229-7139BAF22282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288921" y="1399324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28">
            <a:extLst>
              <a:ext uri="{FF2B5EF4-FFF2-40B4-BE49-F238E27FC236}">
                <a16:creationId xmlns:a16="http://schemas.microsoft.com/office/drawing/2014/main" id="{B2EDB73C-AFE1-4F30-9310-6518D24004BA}"/>
              </a:ext>
            </a:extLst>
          </p:cNvPr>
          <p:cNvSpPr/>
          <p:nvPr/>
        </p:nvSpPr>
        <p:spPr>
          <a:xfrm>
            <a:off x="1029634" y="1399324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B20724-F496-4F54-B63C-1BDBBF7ECE85}"/>
              </a:ext>
            </a:extLst>
          </p:cNvPr>
          <p:cNvSpPr/>
          <p:nvPr/>
        </p:nvSpPr>
        <p:spPr>
          <a:xfrm>
            <a:off x="1121876" y="12029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7030A0"/>
                </a:solidFill>
                <a:latin typeface="Calibri" panose="020F0502020204030204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851591D8-E4A7-42CA-8CDE-EFAB316A371C}"/>
              </a:ext>
            </a:extLst>
          </p:cNvPr>
          <p:cNvSpPr/>
          <p:nvPr/>
        </p:nvSpPr>
        <p:spPr>
          <a:xfrm>
            <a:off x="267307" y="979192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44955D2-C278-4FF7-9A5E-48407BFFD391}"/>
              </a:ext>
            </a:extLst>
          </p:cNvPr>
          <p:cNvSpPr txBox="1"/>
          <p:nvPr/>
        </p:nvSpPr>
        <p:spPr>
          <a:xfrm flipH="1">
            <a:off x="189321" y="989278"/>
            <a:ext cx="2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184B557-7F9B-4CDF-958A-6A9A31D5B347}"/>
              </a:ext>
            </a:extLst>
          </p:cNvPr>
          <p:cNvCxnSpPr>
            <a:cxnSpLocks/>
          </p:cNvCxnSpPr>
          <p:nvPr/>
        </p:nvCxnSpPr>
        <p:spPr>
          <a:xfrm>
            <a:off x="1505587" y="1398914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A2A6ABBA-65EE-44AE-976D-BCD97935C07C}"/>
              </a:ext>
            </a:extLst>
          </p:cNvPr>
          <p:cNvGrpSpPr/>
          <p:nvPr/>
        </p:nvGrpSpPr>
        <p:grpSpPr>
          <a:xfrm>
            <a:off x="2342656" y="875743"/>
            <a:ext cx="2166110" cy="4068000"/>
            <a:chOff x="181305" y="4971019"/>
            <a:chExt cx="2166110" cy="4068000"/>
          </a:xfrm>
        </p:grpSpPr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F775954D-2F75-4189-A38E-15069B7AC428}"/>
                </a:ext>
              </a:extLst>
            </p:cNvPr>
            <p:cNvSpPr/>
            <p:nvPr userDrawn="1"/>
          </p:nvSpPr>
          <p:spPr>
            <a:xfrm>
              <a:off x="181306" y="4971019"/>
              <a:ext cx="2166109" cy="4068000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B525D7BC-E703-48DA-BBA7-0CC7DDC74C65}"/>
                </a:ext>
              </a:extLst>
            </p:cNvPr>
            <p:cNvCxnSpPr>
              <a:cxnSpLocks/>
              <a:endCxn id="82" idx="2"/>
            </p:cNvCxnSpPr>
            <p:nvPr userDrawn="1"/>
          </p:nvCxnSpPr>
          <p:spPr>
            <a:xfrm flipV="1">
              <a:off x="280905" y="5482051"/>
              <a:ext cx="740713" cy="2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e 28">
              <a:extLst>
                <a:ext uri="{FF2B5EF4-FFF2-40B4-BE49-F238E27FC236}">
                  <a16:creationId xmlns:a16="http://schemas.microsoft.com/office/drawing/2014/main" id="{2764E094-5FF0-49DD-8449-38D1B76BFF44}"/>
                </a:ext>
              </a:extLst>
            </p:cNvPr>
            <p:cNvSpPr/>
            <p:nvPr userDrawn="1"/>
          </p:nvSpPr>
          <p:spPr>
            <a:xfrm>
              <a:off x="1021618" y="5482051"/>
              <a:ext cx="475954" cy="237600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E0D757E-EFF5-4226-9A0E-9E23C2C2D6AA}"/>
                </a:ext>
              </a:extLst>
            </p:cNvPr>
            <p:cNvSpPr/>
            <p:nvPr userDrawn="1"/>
          </p:nvSpPr>
          <p:spPr>
            <a:xfrm>
              <a:off x="1113860" y="528617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dirty="0">
                  <a:solidFill>
                    <a:srgbClr val="7030A0"/>
                  </a:solidFill>
                  <a:latin typeface="Calibri" panose="020F0502020204030204"/>
                </a:rPr>
                <a:t>2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A59ED50A-89E3-40C3-B987-9D6E53299874}"/>
                </a:ext>
              </a:extLst>
            </p:cNvPr>
            <p:cNvSpPr/>
            <p:nvPr userDrawn="1"/>
          </p:nvSpPr>
          <p:spPr>
            <a:xfrm>
              <a:off x="259291" y="5061919"/>
              <a:ext cx="2007453" cy="3886198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2211F7D8-41AB-470C-B1CC-8C42722FA901}"/>
                </a:ext>
              </a:extLst>
            </p:cNvPr>
            <p:cNvSpPr txBox="1"/>
            <p:nvPr userDrawn="1"/>
          </p:nvSpPr>
          <p:spPr>
            <a:xfrm flipH="1">
              <a:off x="181305" y="5072005"/>
              <a:ext cx="2156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THEME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0E2310CF-9C3F-4390-B051-D419969F45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97571" y="5481641"/>
              <a:ext cx="750578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9C110AF1-A8BA-417C-BA44-46CC005A3E5C}"/>
              </a:ext>
            </a:extLst>
          </p:cNvPr>
          <p:cNvGrpSpPr/>
          <p:nvPr/>
        </p:nvGrpSpPr>
        <p:grpSpPr>
          <a:xfrm>
            <a:off x="276391" y="1727824"/>
            <a:ext cx="1967245" cy="1045114"/>
            <a:chOff x="280904" y="1717705"/>
            <a:chExt cx="1967245" cy="1045114"/>
          </a:xfrm>
        </p:grpSpPr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B39C1A0F-8112-47BD-9ADD-74D22349BDB6}"/>
                </a:ext>
              </a:extLst>
            </p:cNvPr>
            <p:cNvSpPr txBox="1"/>
            <p:nvPr/>
          </p:nvSpPr>
          <p:spPr>
            <a:xfrm>
              <a:off x="280904" y="1717705"/>
              <a:ext cx="1967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Enjeux contemporains de la planète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EFC2D6E-FDA1-4B68-A340-0084D1AE003C}"/>
                </a:ext>
              </a:extLst>
            </p:cNvPr>
            <p:cNvSpPr txBox="1"/>
            <p:nvPr/>
          </p:nvSpPr>
          <p:spPr>
            <a:xfrm>
              <a:off x="310374" y="1931822"/>
              <a:ext cx="1858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Agrosystèmes et développement durable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70EC6171-09FB-421C-A8E8-12D53496A300}"/>
              </a:ext>
            </a:extLst>
          </p:cNvPr>
          <p:cNvGrpSpPr/>
          <p:nvPr/>
        </p:nvGrpSpPr>
        <p:grpSpPr>
          <a:xfrm>
            <a:off x="2496420" y="1726644"/>
            <a:ext cx="1967245" cy="1045114"/>
            <a:chOff x="280904" y="1717705"/>
            <a:chExt cx="1967245" cy="1045114"/>
          </a:xfrm>
        </p:grpSpPr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F806747-9CF9-4BFD-BE2D-B4EDAE97C011}"/>
                </a:ext>
              </a:extLst>
            </p:cNvPr>
            <p:cNvSpPr txBox="1"/>
            <p:nvPr/>
          </p:nvSpPr>
          <p:spPr>
            <a:xfrm>
              <a:off x="280904" y="1717705"/>
              <a:ext cx="1967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Enjeux contemporains de la planète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095AEC85-798C-4C38-8402-8F98EAE2C7C9}"/>
                </a:ext>
              </a:extLst>
            </p:cNvPr>
            <p:cNvSpPr txBox="1"/>
            <p:nvPr/>
          </p:nvSpPr>
          <p:spPr>
            <a:xfrm>
              <a:off x="310374" y="1931822"/>
              <a:ext cx="1858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Agrosystèmes et développement durable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BA37F130-D84D-4B92-AE1A-4216FA405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84" y="3099393"/>
            <a:ext cx="1923622" cy="15409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ACE3D4-49ED-415A-8C2C-25B062DFD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141" y="3103497"/>
            <a:ext cx="1932311" cy="15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1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 : coins arrondis 131">
            <a:extLst>
              <a:ext uri="{FF2B5EF4-FFF2-40B4-BE49-F238E27FC236}">
                <a16:creationId xmlns:a16="http://schemas.microsoft.com/office/drawing/2014/main" id="{2917EFAC-C005-4729-BC20-1DECCCE5357E}"/>
              </a:ext>
            </a:extLst>
          </p:cNvPr>
          <p:cNvSpPr/>
          <p:nvPr userDrawn="1"/>
        </p:nvSpPr>
        <p:spPr>
          <a:xfrm>
            <a:off x="181306" y="4971019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 : coins arrondis 183">
            <a:extLst>
              <a:ext uri="{FF2B5EF4-FFF2-40B4-BE49-F238E27FC236}">
                <a16:creationId xmlns:a16="http://schemas.microsoft.com/office/drawing/2014/main" id="{A7216233-C4F4-4CE5-B73D-A12D0DD6EE63}"/>
              </a:ext>
            </a:extLst>
          </p:cNvPr>
          <p:cNvSpPr/>
          <p:nvPr/>
        </p:nvSpPr>
        <p:spPr>
          <a:xfrm>
            <a:off x="168777" y="891563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Rectangle : coins arrondis 205">
            <a:extLst>
              <a:ext uri="{FF2B5EF4-FFF2-40B4-BE49-F238E27FC236}">
                <a16:creationId xmlns:a16="http://schemas.microsoft.com/office/drawing/2014/main" id="{8E00B1D4-7766-4EFF-8712-0FAF573C92CC}"/>
              </a:ext>
            </a:extLst>
          </p:cNvPr>
          <p:cNvSpPr/>
          <p:nvPr userDrawn="1"/>
        </p:nvSpPr>
        <p:spPr>
          <a:xfrm>
            <a:off x="4515690" y="4958469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ectangle : coins arrondis 216">
            <a:extLst>
              <a:ext uri="{FF2B5EF4-FFF2-40B4-BE49-F238E27FC236}">
                <a16:creationId xmlns:a16="http://schemas.microsoft.com/office/drawing/2014/main" id="{35CD21C3-1785-4ADE-9893-01C29790A318}"/>
              </a:ext>
            </a:extLst>
          </p:cNvPr>
          <p:cNvSpPr/>
          <p:nvPr userDrawn="1"/>
        </p:nvSpPr>
        <p:spPr>
          <a:xfrm>
            <a:off x="2334641" y="4958470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4F24383-C301-461D-A954-027FEA3B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6" y="1871848"/>
            <a:ext cx="1908168" cy="20968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443DA16-5576-40C1-817B-EBE4B090E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97" y="5634719"/>
            <a:ext cx="1902414" cy="2715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6B495EE-7B8A-4716-A5D8-B64D925A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53" y="5907936"/>
            <a:ext cx="1919198" cy="21690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C582215-76DA-46BE-93B3-5152E151B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66" y="6090232"/>
            <a:ext cx="1905015" cy="1804473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206F97E-5FEF-4568-8522-E8A4B3689F09}"/>
              </a:ext>
            </a:extLst>
          </p:cNvPr>
          <p:cNvSpPr/>
          <p:nvPr/>
        </p:nvSpPr>
        <p:spPr>
          <a:xfrm>
            <a:off x="4515690" y="891790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6A7F812-6B5A-4486-A5BE-7776C1D5C9CF}"/>
              </a:ext>
            </a:extLst>
          </p:cNvPr>
          <p:cNvSpPr/>
          <p:nvPr/>
        </p:nvSpPr>
        <p:spPr>
          <a:xfrm>
            <a:off x="2334641" y="891791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3FBEEED-CC65-4945-B987-748B4373C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007" y="1894331"/>
            <a:ext cx="1955474" cy="20629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3D186AC-8C32-49B4-9C19-CEEC30CDB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2732" y="1649081"/>
            <a:ext cx="1971627" cy="2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 : coins arrondis 183">
            <a:extLst>
              <a:ext uri="{FF2B5EF4-FFF2-40B4-BE49-F238E27FC236}">
                <a16:creationId xmlns:a16="http://schemas.microsoft.com/office/drawing/2014/main" id="{A7216233-C4F4-4CE5-B73D-A12D0DD6EE63}"/>
              </a:ext>
            </a:extLst>
          </p:cNvPr>
          <p:cNvSpPr/>
          <p:nvPr/>
        </p:nvSpPr>
        <p:spPr>
          <a:xfrm>
            <a:off x="168777" y="879531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3A96F7EB-C209-4C62-8AA6-19550F984481}"/>
              </a:ext>
            </a:extLst>
          </p:cNvPr>
          <p:cNvCxnSpPr>
            <a:cxnSpLocks/>
            <a:endCxn id="186" idx="2"/>
          </p:cNvCxnSpPr>
          <p:nvPr/>
        </p:nvCxnSpPr>
        <p:spPr>
          <a:xfrm flipV="1">
            <a:off x="268376" y="1390563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Ellipse 28">
            <a:extLst>
              <a:ext uri="{FF2B5EF4-FFF2-40B4-BE49-F238E27FC236}">
                <a16:creationId xmlns:a16="http://schemas.microsoft.com/office/drawing/2014/main" id="{FD685216-F94F-4E14-853F-4FD31CA948F3}"/>
              </a:ext>
            </a:extLst>
          </p:cNvPr>
          <p:cNvSpPr/>
          <p:nvPr/>
        </p:nvSpPr>
        <p:spPr>
          <a:xfrm>
            <a:off x="1009089" y="1390563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tangle : coins arrondis 187">
            <a:extLst>
              <a:ext uri="{FF2B5EF4-FFF2-40B4-BE49-F238E27FC236}">
                <a16:creationId xmlns:a16="http://schemas.microsoft.com/office/drawing/2014/main" id="{150D9B41-C559-44AF-9F89-6FFD4FC6DAB1}"/>
              </a:ext>
            </a:extLst>
          </p:cNvPr>
          <p:cNvSpPr/>
          <p:nvPr/>
        </p:nvSpPr>
        <p:spPr>
          <a:xfrm>
            <a:off x="246762" y="970431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82928CDA-EDE2-46E3-AEDB-C9C9AAC4EAB2}"/>
              </a:ext>
            </a:extLst>
          </p:cNvPr>
          <p:cNvCxnSpPr>
            <a:cxnSpLocks/>
          </p:cNvCxnSpPr>
          <p:nvPr/>
        </p:nvCxnSpPr>
        <p:spPr>
          <a:xfrm>
            <a:off x="1485042" y="1390153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 : coins arrondis 194">
            <a:extLst>
              <a:ext uri="{FF2B5EF4-FFF2-40B4-BE49-F238E27FC236}">
                <a16:creationId xmlns:a16="http://schemas.microsoft.com/office/drawing/2014/main" id="{BF960FB9-4FC9-4648-BC6E-C1AFBB9F5C0A}"/>
              </a:ext>
            </a:extLst>
          </p:cNvPr>
          <p:cNvSpPr/>
          <p:nvPr/>
        </p:nvSpPr>
        <p:spPr>
          <a:xfrm>
            <a:off x="2345946" y="874261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B5D5973B-4891-4D03-909E-5564752FDD75}"/>
              </a:ext>
            </a:extLst>
          </p:cNvPr>
          <p:cNvCxnSpPr>
            <a:cxnSpLocks/>
            <a:endCxn id="197" idx="2"/>
          </p:cNvCxnSpPr>
          <p:nvPr/>
        </p:nvCxnSpPr>
        <p:spPr>
          <a:xfrm flipV="1">
            <a:off x="2445545" y="1385293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28">
            <a:extLst>
              <a:ext uri="{FF2B5EF4-FFF2-40B4-BE49-F238E27FC236}">
                <a16:creationId xmlns:a16="http://schemas.microsoft.com/office/drawing/2014/main" id="{D73F3DFD-0220-4A6F-82E6-1FA21E048734}"/>
              </a:ext>
            </a:extLst>
          </p:cNvPr>
          <p:cNvSpPr/>
          <p:nvPr/>
        </p:nvSpPr>
        <p:spPr>
          <a:xfrm>
            <a:off x="3186258" y="1385293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 : coins arrondis 198">
            <a:extLst>
              <a:ext uri="{FF2B5EF4-FFF2-40B4-BE49-F238E27FC236}">
                <a16:creationId xmlns:a16="http://schemas.microsoft.com/office/drawing/2014/main" id="{00566308-FA9B-480A-989C-279E33AB2985}"/>
              </a:ext>
            </a:extLst>
          </p:cNvPr>
          <p:cNvSpPr/>
          <p:nvPr/>
        </p:nvSpPr>
        <p:spPr>
          <a:xfrm>
            <a:off x="2423931" y="965161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311DF03C-D8C3-4C99-9C39-81E2DBEE3AB8}"/>
              </a:ext>
            </a:extLst>
          </p:cNvPr>
          <p:cNvCxnSpPr>
            <a:cxnSpLocks/>
          </p:cNvCxnSpPr>
          <p:nvPr/>
        </p:nvCxnSpPr>
        <p:spPr>
          <a:xfrm>
            <a:off x="3662211" y="1384883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BF560B0A-F14F-49A5-B983-5810AE0D0953}"/>
              </a:ext>
            </a:extLst>
          </p:cNvPr>
          <p:cNvGrpSpPr/>
          <p:nvPr/>
        </p:nvGrpSpPr>
        <p:grpSpPr>
          <a:xfrm>
            <a:off x="268375" y="1931822"/>
            <a:ext cx="1967245" cy="2684694"/>
            <a:chOff x="268375" y="1931822"/>
            <a:chExt cx="1967245" cy="2684694"/>
          </a:xfrm>
        </p:grpSpPr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767FD417-C4E9-4579-824B-D8CE5DCDFBA6}"/>
                </a:ext>
              </a:extLst>
            </p:cNvPr>
            <p:cNvSpPr txBox="1"/>
            <p:nvPr/>
          </p:nvSpPr>
          <p:spPr>
            <a:xfrm>
              <a:off x="268375" y="4247184"/>
              <a:ext cx="196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Vous êtes de surveillance sur votre créneau de Seconde . 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837C900E-6A05-426B-8860-E3B6CA2A08D0}"/>
                </a:ext>
              </a:extLst>
            </p:cNvPr>
            <p:cNvSpPr txBox="1"/>
            <p:nvPr/>
          </p:nvSpPr>
          <p:spPr>
            <a:xfrm>
              <a:off x="268375" y="1931822"/>
              <a:ext cx="19672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Bac blanc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A3C1E45-3AE1-4991-B06E-20AF0DB20C9E}"/>
              </a:ext>
            </a:extLst>
          </p:cNvPr>
          <p:cNvGrpSpPr/>
          <p:nvPr/>
        </p:nvGrpSpPr>
        <p:grpSpPr>
          <a:xfrm>
            <a:off x="2400965" y="1934720"/>
            <a:ext cx="2006585" cy="2681796"/>
            <a:chOff x="2400965" y="1934720"/>
            <a:chExt cx="2006585" cy="2681796"/>
          </a:xfrm>
        </p:grpSpPr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5B144709-0A00-4EE4-B5AA-9CDBD4F8D3DA}"/>
                </a:ext>
              </a:extLst>
            </p:cNvPr>
            <p:cNvSpPr txBox="1"/>
            <p:nvPr/>
          </p:nvSpPr>
          <p:spPr>
            <a:xfrm>
              <a:off x="2400965" y="4247184"/>
              <a:ext cx="196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Vous êtes de surveillance sur votre créneau de Seconde.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3934A470-4023-4656-AD41-8DA08968B77E}"/>
                </a:ext>
              </a:extLst>
            </p:cNvPr>
            <p:cNvSpPr txBox="1"/>
            <p:nvPr/>
          </p:nvSpPr>
          <p:spPr>
            <a:xfrm>
              <a:off x="2440305" y="1934720"/>
              <a:ext cx="19672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E3C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43F9F816-F712-4348-9386-C6E902B8D77C}"/>
              </a:ext>
            </a:extLst>
          </p:cNvPr>
          <p:cNvSpPr/>
          <p:nvPr/>
        </p:nvSpPr>
        <p:spPr>
          <a:xfrm>
            <a:off x="181306" y="4958987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FA843336-1D59-4101-B661-1F5D96776DC3}"/>
              </a:ext>
            </a:extLst>
          </p:cNvPr>
          <p:cNvCxnSpPr>
            <a:cxnSpLocks/>
            <a:endCxn id="76" idx="2"/>
          </p:cNvCxnSpPr>
          <p:nvPr/>
        </p:nvCxnSpPr>
        <p:spPr>
          <a:xfrm flipV="1">
            <a:off x="280905" y="5470019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28">
            <a:extLst>
              <a:ext uri="{FF2B5EF4-FFF2-40B4-BE49-F238E27FC236}">
                <a16:creationId xmlns:a16="http://schemas.microsoft.com/office/drawing/2014/main" id="{0EB073AA-E071-40EE-978B-7F5540FCD4A9}"/>
              </a:ext>
            </a:extLst>
          </p:cNvPr>
          <p:cNvSpPr/>
          <p:nvPr/>
        </p:nvSpPr>
        <p:spPr>
          <a:xfrm>
            <a:off x="1021618" y="5470019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28E756F5-C03F-428E-99F9-20D5428F2368}"/>
              </a:ext>
            </a:extLst>
          </p:cNvPr>
          <p:cNvSpPr/>
          <p:nvPr/>
        </p:nvSpPr>
        <p:spPr>
          <a:xfrm>
            <a:off x="259291" y="5049887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8B5AB7F8-0515-44E9-936C-BAFB08142000}"/>
              </a:ext>
            </a:extLst>
          </p:cNvPr>
          <p:cNvCxnSpPr>
            <a:cxnSpLocks/>
          </p:cNvCxnSpPr>
          <p:nvPr/>
        </p:nvCxnSpPr>
        <p:spPr>
          <a:xfrm>
            <a:off x="1497571" y="5469609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710D6435-F86C-4879-872B-577F56CE8E57}"/>
              </a:ext>
            </a:extLst>
          </p:cNvPr>
          <p:cNvGrpSpPr/>
          <p:nvPr/>
        </p:nvGrpSpPr>
        <p:grpSpPr>
          <a:xfrm>
            <a:off x="2334641" y="4958470"/>
            <a:ext cx="2166109" cy="4068000"/>
            <a:chOff x="181306" y="4971019"/>
            <a:chExt cx="2166109" cy="4068000"/>
          </a:xfrm>
        </p:grpSpPr>
        <p:sp>
          <p:nvSpPr>
            <p:cNvPr id="90" name="Rectangle : coins arrondis 89">
              <a:extLst>
                <a:ext uri="{FF2B5EF4-FFF2-40B4-BE49-F238E27FC236}">
                  <a16:creationId xmlns:a16="http://schemas.microsoft.com/office/drawing/2014/main" id="{728CC940-848B-408F-8DEB-CF7B1268224B}"/>
                </a:ext>
              </a:extLst>
            </p:cNvPr>
            <p:cNvSpPr/>
            <p:nvPr userDrawn="1"/>
          </p:nvSpPr>
          <p:spPr>
            <a:xfrm>
              <a:off x="181306" y="4971019"/>
              <a:ext cx="2166109" cy="4068000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B7169980-AB5D-4AE9-8274-7C6EFFA28680}"/>
                </a:ext>
              </a:extLst>
            </p:cNvPr>
            <p:cNvCxnSpPr>
              <a:cxnSpLocks/>
              <a:endCxn id="92" idx="2"/>
            </p:cNvCxnSpPr>
            <p:nvPr userDrawn="1"/>
          </p:nvCxnSpPr>
          <p:spPr>
            <a:xfrm flipV="1">
              <a:off x="280905" y="5482051"/>
              <a:ext cx="740713" cy="2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Ellipse 28">
              <a:extLst>
                <a:ext uri="{FF2B5EF4-FFF2-40B4-BE49-F238E27FC236}">
                  <a16:creationId xmlns:a16="http://schemas.microsoft.com/office/drawing/2014/main" id="{F827738E-47AB-4150-8F3B-6D9D17617ABE}"/>
                </a:ext>
              </a:extLst>
            </p:cNvPr>
            <p:cNvSpPr/>
            <p:nvPr userDrawn="1"/>
          </p:nvSpPr>
          <p:spPr>
            <a:xfrm>
              <a:off x="1021618" y="5482051"/>
              <a:ext cx="475954" cy="237600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 : coins arrondis 93">
              <a:extLst>
                <a:ext uri="{FF2B5EF4-FFF2-40B4-BE49-F238E27FC236}">
                  <a16:creationId xmlns:a16="http://schemas.microsoft.com/office/drawing/2014/main" id="{5873199C-E192-4231-A9F1-1EEEC95235B0}"/>
                </a:ext>
              </a:extLst>
            </p:cNvPr>
            <p:cNvSpPr/>
            <p:nvPr userDrawn="1"/>
          </p:nvSpPr>
          <p:spPr>
            <a:xfrm>
              <a:off x="259291" y="5061919"/>
              <a:ext cx="2007453" cy="3886198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71731F0C-FA47-4743-84B1-FB1D0A93C0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97571" y="5481641"/>
              <a:ext cx="750578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E3128917-703C-4BAA-A92C-596CA5470329}"/>
              </a:ext>
            </a:extLst>
          </p:cNvPr>
          <p:cNvGrpSpPr/>
          <p:nvPr/>
        </p:nvGrpSpPr>
        <p:grpSpPr>
          <a:xfrm>
            <a:off x="268375" y="5902981"/>
            <a:ext cx="1967245" cy="2833029"/>
            <a:chOff x="280904" y="1822167"/>
            <a:chExt cx="1967245" cy="2833029"/>
          </a:xfrm>
        </p:grpSpPr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7EA34904-B575-4723-8CDB-96CEFFF9F403}"/>
                </a:ext>
              </a:extLst>
            </p:cNvPr>
            <p:cNvSpPr txBox="1"/>
            <p:nvPr/>
          </p:nvSpPr>
          <p:spPr>
            <a:xfrm>
              <a:off x="280904" y="4285864"/>
              <a:ext cx="196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Maladie, enfant malade, évènement familial...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3BF16304-3555-4B31-B794-A1C3DE1243FC}"/>
                </a:ext>
              </a:extLst>
            </p:cNvPr>
            <p:cNvSpPr txBox="1"/>
            <p:nvPr/>
          </p:nvSpPr>
          <p:spPr>
            <a:xfrm>
              <a:off x="335287" y="1822167"/>
              <a:ext cx="1858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Absence impondérable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1200E0F5-31EE-4709-90E4-5B8DA6130C6E}"/>
              </a:ext>
            </a:extLst>
          </p:cNvPr>
          <p:cNvSpPr txBox="1"/>
          <p:nvPr/>
        </p:nvSpPr>
        <p:spPr>
          <a:xfrm>
            <a:off x="637674" y="192505"/>
            <a:ext cx="397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Images : freepick.com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3F4A3883-EAE7-4842-B31E-26A10E2BDDA4}"/>
              </a:ext>
            </a:extLst>
          </p:cNvPr>
          <p:cNvSpPr/>
          <p:nvPr/>
        </p:nvSpPr>
        <p:spPr>
          <a:xfrm>
            <a:off x="4500149" y="879531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D885B3BA-CF01-4E7E-841C-D243D9A4F1D7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4599748" y="1390563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28">
            <a:extLst>
              <a:ext uri="{FF2B5EF4-FFF2-40B4-BE49-F238E27FC236}">
                <a16:creationId xmlns:a16="http://schemas.microsoft.com/office/drawing/2014/main" id="{855CF9BE-76E3-4313-AED0-232E379E2CDF}"/>
              </a:ext>
            </a:extLst>
          </p:cNvPr>
          <p:cNvSpPr/>
          <p:nvPr/>
        </p:nvSpPr>
        <p:spPr>
          <a:xfrm>
            <a:off x="5340461" y="1390563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CEFC7C8F-10AF-4612-AA7F-EA9FFB641E0C}"/>
              </a:ext>
            </a:extLst>
          </p:cNvPr>
          <p:cNvSpPr/>
          <p:nvPr/>
        </p:nvSpPr>
        <p:spPr>
          <a:xfrm>
            <a:off x="4578134" y="970431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29DB4AAE-B585-46BC-B5F7-24639181727C}"/>
              </a:ext>
            </a:extLst>
          </p:cNvPr>
          <p:cNvCxnSpPr>
            <a:cxnSpLocks/>
          </p:cNvCxnSpPr>
          <p:nvPr/>
        </p:nvCxnSpPr>
        <p:spPr>
          <a:xfrm>
            <a:off x="5816414" y="1390153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B7B4F924-390E-4946-8A42-5280FB7913DF}"/>
              </a:ext>
            </a:extLst>
          </p:cNvPr>
          <p:cNvGrpSpPr/>
          <p:nvPr/>
        </p:nvGrpSpPr>
        <p:grpSpPr>
          <a:xfrm>
            <a:off x="4565961" y="1931822"/>
            <a:ext cx="2001031" cy="2687673"/>
            <a:chOff x="234589" y="1931822"/>
            <a:chExt cx="2001031" cy="2687673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D4DA2CB8-FD69-49AC-A0DF-292446AD79EC}"/>
                </a:ext>
              </a:extLst>
            </p:cNvPr>
            <p:cNvSpPr txBox="1"/>
            <p:nvPr/>
          </p:nvSpPr>
          <p:spPr>
            <a:xfrm>
              <a:off x="234589" y="4250163"/>
              <a:ext cx="196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Les épreuves ont lieu sur votre créneau de Seconde.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9723D97-9865-44E5-ADFA-87B84D4FEED2}"/>
                </a:ext>
              </a:extLst>
            </p:cNvPr>
            <p:cNvSpPr txBox="1"/>
            <p:nvPr/>
          </p:nvSpPr>
          <p:spPr>
            <a:xfrm>
              <a:off x="268375" y="1931822"/>
              <a:ext cx="19672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ECE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A44E2808-BFAC-4DF7-98CD-9B01025B3CD8}"/>
              </a:ext>
            </a:extLst>
          </p:cNvPr>
          <p:cNvSpPr/>
          <p:nvPr/>
        </p:nvSpPr>
        <p:spPr>
          <a:xfrm>
            <a:off x="4512678" y="4958987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7E026663-F2D9-49EC-AF68-282BC5B6445A}"/>
              </a:ext>
            </a:extLst>
          </p:cNvPr>
          <p:cNvCxnSpPr>
            <a:cxnSpLocks/>
            <a:endCxn id="110" idx="2"/>
          </p:cNvCxnSpPr>
          <p:nvPr/>
        </p:nvCxnSpPr>
        <p:spPr>
          <a:xfrm flipV="1">
            <a:off x="4612277" y="5470019"/>
            <a:ext cx="740713" cy="2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28">
            <a:extLst>
              <a:ext uri="{FF2B5EF4-FFF2-40B4-BE49-F238E27FC236}">
                <a16:creationId xmlns:a16="http://schemas.microsoft.com/office/drawing/2014/main" id="{F03DE203-66F2-49CF-8481-6404FC12AC9F}"/>
              </a:ext>
            </a:extLst>
          </p:cNvPr>
          <p:cNvSpPr/>
          <p:nvPr/>
        </p:nvSpPr>
        <p:spPr>
          <a:xfrm>
            <a:off x="5352990" y="5470019"/>
            <a:ext cx="475954" cy="237600"/>
          </a:xfrm>
          <a:custGeom>
            <a:avLst/>
            <a:gdLst>
              <a:gd name="connsiteX0" fmla="*/ 0 w 421329"/>
              <a:gd name="connsiteY0" fmla="*/ 210665 h 421329"/>
              <a:gd name="connsiteX1" fmla="*/ 210665 w 421329"/>
              <a:gd name="connsiteY1" fmla="*/ 0 h 421329"/>
              <a:gd name="connsiteX2" fmla="*/ 421330 w 421329"/>
              <a:gd name="connsiteY2" fmla="*/ 210665 h 421329"/>
              <a:gd name="connsiteX3" fmla="*/ 210665 w 421329"/>
              <a:gd name="connsiteY3" fmla="*/ 421330 h 421329"/>
              <a:gd name="connsiteX4" fmla="*/ 0 w 421329"/>
              <a:gd name="connsiteY4" fmla="*/ 210665 h 421329"/>
              <a:gd name="connsiteX0" fmla="*/ 421330 w 512770"/>
              <a:gd name="connsiteY0" fmla="*/ 210665 h 421330"/>
              <a:gd name="connsiteX1" fmla="*/ 210665 w 512770"/>
              <a:gd name="connsiteY1" fmla="*/ 421330 h 421330"/>
              <a:gd name="connsiteX2" fmla="*/ 0 w 512770"/>
              <a:gd name="connsiteY2" fmla="*/ 210665 h 421330"/>
              <a:gd name="connsiteX3" fmla="*/ 210665 w 512770"/>
              <a:gd name="connsiteY3" fmla="*/ 0 h 421330"/>
              <a:gd name="connsiteX4" fmla="*/ 512770 w 512770"/>
              <a:gd name="connsiteY4" fmla="*/ 302105 h 421330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512770"/>
              <a:gd name="connsiteY0" fmla="*/ 212088 h 422753"/>
              <a:gd name="connsiteX1" fmla="*/ 210665 w 512770"/>
              <a:gd name="connsiteY1" fmla="*/ 422753 h 422753"/>
              <a:gd name="connsiteX2" fmla="*/ 0 w 512770"/>
              <a:gd name="connsiteY2" fmla="*/ 212088 h 422753"/>
              <a:gd name="connsiteX3" fmla="*/ 210665 w 512770"/>
              <a:gd name="connsiteY3" fmla="*/ 1423 h 422753"/>
              <a:gd name="connsiteX4" fmla="*/ 512770 w 512770"/>
              <a:gd name="connsiteY4" fmla="*/ 303528 h 422753"/>
              <a:gd name="connsiteX0" fmla="*/ 421330 w 421330"/>
              <a:gd name="connsiteY0" fmla="*/ 212088 h 422753"/>
              <a:gd name="connsiteX1" fmla="*/ 210665 w 421330"/>
              <a:gd name="connsiteY1" fmla="*/ 422753 h 422753"/>
              <a:gd name="connsiteX2" fmla="*/ 0 w 421330"/>
              <a:gd name="connsiteY2" fmla="*/ 212088 h 422753"/>
              <a:gd name="connsiteX3" fmla="*/ 210665 w 421330"/>
              <a:gd name="connsiteY3" fmla="*/ 1423 h 422753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  <a:gd name="connsiteX0" fmla="*/ 421330 w 421330"/>
              <a:gd name="connsiteY0" fmla="*/ 0 h 210665"/>
              <a:gd name="connsiteX1" fmla="*/ 210665 w 421330"/>
              <a:gd name="connsiteY1" fmla="*/ 210665 h 210665"/>
              <a:gd name="connsiteX2" fmla="*/ 0 w 421330"/>
              <a:gd name="connsiteY2" fmla="*/ 0 h 2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30" h="210665">
                <a:moveTo>
                  <a:pt x="421330" y="0"/>
                </a:moveTo>
                <a:cubicBezTo>
                  <a:pt x="421330" y="116347"/>
                  <a:pt x="326130" y="210665"/>
                  <a:pt x="210665" y="210665"/>
                </a:cubicBezTo>
                <a:cubicBezTo>
                  <a:pt x="95200" y="210665"/>
                  <a:pt x="0" y="116347"/>
                  <a:pt x="0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 : coins arrondis 111">
            <a:extLst>
              <a:ext uri="{FF2B5EF4-FFF2-40B4-BE49-F238E27FC236}">
                <a16:creationId xmlns:a16="http://schemas.microsoft.com/office/drawing/2014/main" id="{BB116EA7-AF50-4DE7-A37B-73314677DC01}"/>
              </a:ext>
            </a:extLst>
          </p:cNvPr>
          <p:cNvSpPr/>
          <p:nvPr/>
        </p:nvSpPr>
        <p:spPr>
          <a:xfrm>
            <a:off x="4590663" y="5049887"/>
            <a:ext cx="2007453" cy="3886198"/>
          </a:xfrm>
          <a:prstGeom prst="roundRect">
            <a:avLst>
              <a:gd name="adj" fmla="val 4876"/>
            </a:avLst>
          </a:prstGeom>
          <a:noFill/>
          <a:ln w="28575" cmpd="dbl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33ADF8F3-1588-4279-BE2A-024BDDCECB0E}"/>
              </a:ext>
            </a:extLst>
          </p:cNvPr>
          <p:cNvCxnSpPr>
            <a:cxnSpLocks/>
          </p:cNvCxnSpPr>
          <p:nvPr/>
        </p:nvCxnSpPr>
        <p:spPr>
          <a:xfrm>
            <a:off x="5828943" y="5469609"/>
            <a:ext cx="750578" cy="0"/>
          </a:xfrm>
          <a:prstGeom prst="line">
            <a:avLst/>
          </a:prstGeom>
          <a:ln w="12700" cap="sq" cmpd="sng">
            <a:solidFill>
              <a:srgbClr val="7030A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6CF4B2E-35DF-4636-8E94-AF49376AF173}"/>
              </a:ext>
            </a:extLst>
          </p:cNvPr>
          <p:cNvGrpSpPr/>
          <p:nvPr/>
        </p:nvGrpSpPr>
        <p:grpSpPr>
          <a:xfrm>
            <a:off x="2405468" y="6011257"/>
            <a:ext cx="1967245" cy="2806827"/>
            <a:chOff x="280904" y="1930443"/>
            <a:chExt cx="1967245" cy="2806827"/>
          </a:xfrm>
        </p:grpSpPr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C17C0DEE-A6C3-4B74-8998-6DCD8B9231AE}"/>
                </a:ext>
              </a:extLst>
            </p:cNvPr>
            <p:cNvSpPr txBox="1"/>
            <p:nvPr/>
          </p:nvSpPr>
          <p:spPr>
            <a:xfrm>
              <a:off x="280904" y="4203791"/>
              <a:ext cx="1967245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Le prof d’espagnol emmène votre classe à l’expo Picasso.</a:t>
              </a:r>
            </a:p>
            <a:p>
              <a:pPr lvl="0" algn="ctr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Bonus : vous les accompagnez.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DDC732D4-D5EF-4377-9523-8D00833DF7E1}"/>
                </a:ext>
              </a:extLst>
            </p:cNvPr>
            <p:cNvSpPr txBox="1"/>
            <p:nvPr/>
          </p:nvSpPr>
          <p:spPr>
            <a:xfrm>
              <a:off x="329063" y="1930443"/>
              <a:ext cx="1858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Sortie scolaire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29FC3666-EDAF-47D7-B37A-79A7550D500E}"/>
              </a:ext>
            </a:extLst>
          </p:cNvPr>
          <p:cNvGrpSpPr/>
          <p:nvPr/>
        </p:nvGrpSpPr>
        <p:grpSpPr>
          <a:xfrm>
            <a:off x="4565961" y="6026092"/>
            <a:ext cx="1967245" cy="2640668"/>
            <a:chOff x="280634" y="1931822"/>
            <a:chExt cx="1967245" cy="2640668"/>
          </a:xfrm>
        </p:grpSpPr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C2EE17D9-1139-47FA-9D97-EFCA40D79A69}"/>
                </a:ext>
              </a:extLst>
            </p:cNvPr>
            <p:cNvSpPr txBox="1"/>
            <p:nvPr/>
          </p:nvSpPr>
          <p:spPr>
            <a:xfrm>
              <a:off x="280634" y="4341658"/>
              <a:ext cx="1967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Profitons-en tant qu’ils existent.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07944A60-D46A-47B4-846D-A307C60134EA}"/>
                </a:ext>
              </a:extLst>
            </p:cNvPr>
            <p:cNvSpPr txBox="1"/>
            <p:nvPr/>
          </p:nvSpPr>
          <p:spPr>
            <a:xfrm>
              <a:off x="310374" y="1931822"/>
              <a:ext cx="1858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200"/>
                </a:spcBef>
              </a:pPr>
              <a:r>
                <a:rPr lang="pt-BR" sz="1600" b="1" dirty="0">
                  <a:solidFill>
                    <a:srgbClr val="7030A0"/>
                  </a:solidFill>
                </a:rPr>
                <a:t>Jour férié</a:t>
              </a:r>
              <a:endParaRPr lang="fr-FR" sz="1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6E051F1-E784-49D3-A6C6-051B6DAC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0" y="2606761"/>
            <a:ext cx="1123815" cy="11238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7D616B-22BF-4406-92E6-BCBAD0CB2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88" y="2585036"/>
            <a:ext cx="1081403" cy="10814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41E972-2906-41DC-976D-97525510A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90" y="2528713"/>
            <a:ext cx="1132120" cy="11321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7D7B3E-8508-4A38-9E7C-EED5D45C0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9" y="6802538"/>
            <a:ext cx="1091987" cy="10919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CAB3089-5C05-4B32-819C-4F04C9C93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34" y="6677214"/>
            <a:ext cx="1184835" cy="1184835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9A6B2823-1672-447D-9F85-85E3BA81F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38" y="5293879"/>
            <a:ext cx="338554" cy="338554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C89537EA-25B5-4205-8656-D587EBCE07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8" y="5300538"/>
            <a:ext cx="338554" cy="338554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B7754550-C80E-41C7-913F-BC804B46D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89" y="5300538"/>
            <a:ext cx="338554" cy="338554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D247A5CC-AE32-4721-B8FC-0449BC8BC1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00" y="1222495"/>
            <a:ext cx="338554" cy="338554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FAE6E433-8099-47F2-A17C-547A84596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8" y="1229154"/>
            <a:ext cx="338554" cy="338554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3E2F879E-810F-41FD-A344-869892515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19" y="1229154"/>
            <a:ext cx="338554" cy="3385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AAD4691-CB7C-402C-95B2-43CAD1FA5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95" y="6700563"/>
            <a:ext cx="1182819" cy="11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 : coins arrondis 172">
            <a:extLst>
              <a:ext uri="{FF2B5EF4-FFF2-40B4-BE49-F238E27FC236}">
                <a16:creationId xmlns:a16="http://schemas.microsoft.com/office/drawing/2014/main" id="{C48D9A26-D5A7-490F-8ADC-925A343C3B94}"/>
              </a:ext>
            </a:extLst>
          </p:cNvPr>
          <p:cNvSpPr/>
          <p:nvPr/>
        </p:nvSpPr>
        <p:spPr>
          <a:xfrm>
            <a:off x="4526995" y="874260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 : coins arrondis 194">
            <a:extLst>
              <a:ext uri="{FF2B5EF4-FFF2-40B4-BE49-F238E27FC236}">
                <a16:creationId xmlns:a16="http://schemas.microsoft.com/office/drawing/2014/main" id="{BF960FB9-4FC9-4648-BC6E-C1AFBB9F5C0A}"/>
              </a:ext>
            </a:extLst>
          </p:cNvPr>
          <p:cNvSpPr/>
          <p:nvPr/>
        </p:nvSpPr>
        <p:spPr>
          <a:xfrm>
            <a:off x="2345946" y="874261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896031FD-0716-4897-AA08-04D173553B35}"/>
              </a:ext>
            </a:extLst>
          </p:cNvPr>
          <p:cNvSpPr/>
          <p:nvPr/>
        </p:nvSpPr>
        <p:spPr>
          <a:xfrm>
            <a:off x="4515690" y="4958469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B216B24-2066-4222-8B18-48AE3C602904}"/>
              </a:ext>
            </a:extLst>
          </p:cNvPr>
          <p:cNvSpPr/>
          <p:nvPr/>
        </p:nvSpPr>
        <p:spPr>
          <a:xfrm>
            <a:off x="2334641" y="4958470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50BBECD-2306-4A49-8E38-3A3888526106}"/>
              </a:ext>
            </a:extLst>
          </p:cNvPr>
          <p:cNvSpPr/>
          <p:nvPr/>
        </p:nvSpPr>
        <p:spPr>
          <a:xfrm>
            <a:off x="171560" y="874260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A6171E0-CA96-4F7F-AE5D-6CD64151198F}"/>
              </a:ext>
            </a:extLst>
          </p:cNvPr>
          <p:cNvSpPr/>
          <p:nvPr/>
        </p:nvSpPr>
        <p:spPr>
          <a:xfrm>
            <a:off x="160255" y="4958469"/>
            <a:ext cx="2166109" cy="4068000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DFDC6A-7420-4D36-88BB-F59B64F19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9" y="2384185"/>
            <a:ext cx="1044814" cy="10448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2C33F7-E654-4728-BAEE-EB7A3C01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88" y="2384185"/>
            <a:ext cx="1044814" cy="104481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A10C0E1-161F-45AF-92A8-D709F7C5A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37" y="2391124"/>
            <a:ext cx="1044814" cy="104481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3157452-2627-4E40-A251-2DE4F01B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79" y="6470062"/>
            <a:ext cx="1044814" cy="10448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D4CEEBD-327A-4A5E-B31B-56291FFE3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16" y="6470062"/>
            <a:ext cx="1044814" cy="104481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10E1E00-99E8-43C1-949F-DB205405B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7" y="6470062"/>
            <a:ext cx="1044814" cy="10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911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2742</TotalTime>
  <Words>150</Words>
  <Application>Microsoft Office PowerPoint</Application>
  <PresentationFormat>Format A4 (210 x 297 mm)</PresentationFormat>
  <Paragraphs>40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Calibri</vt:lpstr>
      <vt:lpstr>Arial</vt:lpstr>
      <vt:lpstr>1_Thème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patrice.nadam@ac-creteil.fr</dc:creator>
  <cp:lastModifiedBy>patrice.nadam@ac-creteil.fr</cp:lastModifiedBy>
  <cp:revision>161</cp:revision>
  <cp:lastPrinted>2019-10-14T18:51:28Z</cp:lastPrinted>
  <dcterms:created xsi:type="dcterms:W3CDTF">2019-07-02T06:04:58Z</dcterms:created>
  <dcterms:modified xsi:type="dcterms:W3CDTF">2019-10-15T18:41:54Z</dcterms:modified>
</cp:coreProperties>
</file>