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59" r:id="rId4"/>
    <p:sldId id="261" r:id="rId5"/>
    <p:sldId id="262" r:id="rId6"/>
  </p:sldIdLst>
  <p:sldSz cx="10691813" cy="7559675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e Nadam" initials="PN" lastIdx="1" clrIdx="0">
    <p:extLst>
      <p:ext uri="{19B8F6BF-5375-455C-9EA6-DF929625EA0E}">
        <p15:presenceInfo xmlns:p15="http://schemas.microsoft.com/office/powerpoint/2012/main" userId="47d2850a8fc2c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E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E6C-ADEE-4D95-855A-A6F116BFBCE2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7C73-0ED9-4FDB-B391-D763A431F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37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E6C-ADEE-4D95-855A-A6F116BFBCE2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7C73-0ED9-4FDB-B391-D763A431F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67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E6C-ADEE-4D95-855A-A6F116BFBCE2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7C73-0ED9-4FDB-B391-D763A431F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82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E6C-ADEE-4D95-855A-A6F116BFBCE2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7C73-0ED9-4FDB-B391-D763A431F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78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E6C-ADEE-4D95-855A-A6F116BFBCE2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7C73-0ED9-4FDB-B391-D763A431F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18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E6C-ADEE-4D95-855A-A6F116BFBCE2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7C73-0ED9-4FDB-B391-D763A431F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39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E6C-ADEE-4D95-855A-A6F116BFBCE2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7C73-0ED9-4FDB-B391-D763A431F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33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E6C-ADEE-4D95-855A-A6F116BFBCE2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7C73-0ED9-4FDB-B391-D763A431F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03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E6C-ADEE-4D95-855A-A6F116BFBCE2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7C73-0ED9-4FDB-B391-D763A431F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47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E6C-ADEE-4D95-855A-A6F116BFBCE2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7C73-0ED9-4FDB-B391-D763A431F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21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E6C-ADEE-4D95-855A-A6F116BFBCE2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7C73-0ED9-4FDB-B391-D763A431F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98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6BE6C-ADEE-4D95-855A-A6F116BFBCE2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07C73-0ED9-4FDB-B391-D763A431F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4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amazon.fr/dp/B08JV9S4XY" TargetMode="External"/><Relationship Id="rId7" Type="http://schemas.openxmlformats.org/officeDocument/2006/relationships/hyperlink" Target="https://www.amazon.fr/dp/B0823T7QCR" TargetMode="External"/><Relationship Id="rId2" Type="http://schemas.openxmlformats.org/officeDocument/2006/relationships/hyperlink" Target="https://www.amazon.fr/dp/B09BZW2QP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mazon.fr/dp/B081JHQ55P" TargetMode="External"/><Relationship Id="rId5" Type="http://schemas.openxmlformats.org/officeDocument/2006/relationships/hyperlink" Target="https://www.amazon.fr/dp/B089KM4J2Z" TargetMode="External"/><Relationship Id="rId4" Type="http://schemas.openxmlformats.org/officeDocument/2006/relationships/hyperlink" Target="https://www.amazon.fr/dp/B07VR993NR" TargetMode="External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>
            <a:extLst>
              <a:ext uri="{FF2B5EF4-FFF2-40B4-BE49-F238E27FC236}">
                <a16:creationId xmlns:a16="http://schemas.microsoft.com/office/drawing/2014/main" id="{A54012A5-64A0-92E2-52B6-89C2EEEE0848}"/>
              </a:ext>
            </a:extLst>
          </p:cNvPr>
          <p:cNvSpPr txBox="1"/>
          <p:nvPr/>
        </p:nvSpPr>
        <p:spPr>
          <a:xfrm>
            <a:off x="3552870" y="6982584"/>
            <a:ext cx="2732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BASES DU CIRCUIT ELECTRO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D4C100C6-7DBB-BE1C-A424-7184876B1C54}"/>
              </a:ext>
            </a:extLst>
          </p:cNvPr>
          <p:cNvSpPr txBox="1"/>
          <p:nvPr/>
        </p:nvSpPr>
        <p:spPr>
          <a:xfrm rot="16200000">
            <a:off x="-58588" y="3656726"/>
            <a:ext cx="4443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Schéma de base : pile +  ampoule</a:t>
            </a:r>
          </a:p>
        </p:txBody>
      </p:sp>
      <p:grpSp>
        <p:nvGrpSpPr>
          <p:cNvPr id="256" name="Groupe 255">
            <a:extLst>
              <a:ext uri="{FF2B5EF4-FFF2-40B4-BE49-F238E27FC236}">
                <a16:creationId xmlns:a16="http://schemas.microsoft.com/office/drawing/2014/main" id="{7C574641-8EE6-7983-40C6-F40FD3EE3B78}"/>
              </a:ext>
            </a:extLst>
          </p:cNvPr>
          <p:cNvGrpSpPr/>
          <p:nvPr/>
        </p:nvGrpSpPr>
        <p:grpSpPr>
          <a:xfrm rot="16200000">
            <a:off x="1694068" y="3480742"/>
            <a:ext cx="2600487" cy="943245"/>
            <a:chOff x="1309649" y="1006295"/>
            <a:chExt cx="2600487" cy="943245"/>
          </a:xfrm>
        </p:grpSpPr>
        <p:grpSp>
          <p:nvGrpSpPr>
            <p:cNvPr id="157" name="Groupe 156">
              <a:extLst>
                <a:ext uri="{FF2B5EF4-FFF2-40B4-BE49-F238E27FC236}">
                  <a16:creationId xmlns:a16="http://schemas.microsoft.com/office/drawing/2014/main" id="{B8D3D5D1-0D3E-FE54-834F-7AA10E96AB97}"/>
                </a:ext>
              </a:extLst>
            </p:cNvPr>
            <p:cNvGrpSpPr/>
            <p:nvPr/>
          </p:nvGrpSpPr>
          <p:grpSpPr>
            <a:xfrm rot="16200000">
              <a:off x="2495464" y="1293252"/>
              <a:ext cx="943245" cy="369332"/>
              <a:chOff x="6528977" y="5487895"/>
              <a:chExt cx="943245" cy="369332"/>
            </a:xfrm>
          </p:grpSpPr>
          <p:cxnSp>
            <p:nvCxnSpPr>
              <p:cNvPr id="152" name="Connecteur droit 151">
                <a:extLst>
                  <a:ext uri="{FF2B5EF4-FFF2-40B4-BE49-F238E27FC236}">
                    <a16:creationId xmlns:a16="http://schemas.microsoft.com/office/drawing/2014/main" id="{B4836897-4964-3D0A-E4AB-D1031FA1DD76}"/>
                  </a:ext>
                </a:extLst>
              </p:cNvPr>
              <p:cNvCxnSpPr>
                <a:cxnSpLocks/>
                <a:endCxn id="154" idx="1"/>
              </p:cNvCxnSpPr>
              <p:nvPr/>
            </p:nvCxnSpPr>
            <p:spPr>
              <a:xfrm flipV="1">
                <a:off x="6528977" y="5672561"/>
                <a:ext cx="681923" cy="10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Connecteur droit 152">
                <a:extLst>
                  <a:ext uri="{FF2B5EF4-FFF2-40B4-BE49-F238E27FC236}">
                    <a16:creationId xmlns:a16="http://schemas.microsoft.com/office/drawing/2014/main" id="{CB924E96-2DC5-8AC3-A89E-66E6F93D07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54628" y="5523523"/>
                <a:ext cx="37813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4" name="ZoneTexte 153">
                <a:extLst>
                  <a:ext uri="{FF2B5EF4-FFF2-40B4-BE49-F238E27FC236}">
                    <a16:creationId xmlns:a16="http://schemas.microsoft.com/office/drawing/2014/main" id="{E086FA3C-5C46-EA87-41B1-CFB1B92A4094}"/>
                  </a:ext>
                </a:extLst>
              </p:cNvPr>
              <p:cNvSpPr txBox="1"/>
              <p:nvPr/>
            </p:nvSpPr>
            <p:spPr>
              <a:xfrm>
                <a:off x="7210900" y="5487895"/>
                <a:ext cx="261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B050"/>
                    </a:solidFill>
                  </a:rPr>
                  <a:t>+</a:t>
                </a:r>
              </a:p>
            </p:txBody>
          </p:sp>
        </p:grpSp>
        <p:grpSp>
          <p:nvGrpSpPr>
            <p:cNvPr id="159" name="Groupe 158">
              <a:extLst>
                <a:ext uri="{FF2B5EF4-FFF2-40B4-BE49-F238E27FC236}">
                  <a16:creationId xmlns:a16="http://schemas.microsoft.com/office/drawing/2014/main" id="{07BE08EE-D992-4328-1AC2-233F07BE23C7}"/>
                </a:ext>
              </a:extLst>
            </p:cNvPr>
            <p:cNvGrpSpPr/>
            <p:nvPr/>
          </p:nvGrpSpPr>
          <p:grpSpPr>
            <a:xfrm rot="10800000">
              <a:off x="1309649" y="1534885"/>
              <a:ext cx="963930" cy="223351"/>
              <a:chOff x="2190115" y="332102"/>
              <a:chExt cx="963930" cy="223351"/>
            </a:xfrm>
          </p:grpSpPr>
          <p:sp>
            <p:nvSpPr>
              <p:cNvPr id="160" name="Organigramme : Terminateur 159">
                <a:extLst>
                  <a:ext uri="{FF2B5EF4-FFF2-40B4-BE49-F238E27FC236}">
                    <a16:creationId xmlns:a16="http://schemas.microsoft.com/office/drawing/2014/main" id="{1F62212D-633A-3207-E25F-6088AA0F77EB}"/>
                  </a:ext>
                </a:extLst>
              </p:cNvPr>
              <p:cNvSpPr/>
              <p:nvPr/>
            </p:nvSpPr>
            <p:spPr>
              <a:xfrm>
                <a:off x="2190115" y="332102"/>
                <a:ext cx="963930" cy="223351"/>
              </a:xfrm>
              <a:prstGeom prst="flowChartTerminator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61" name="Connecteur droit 160">
                <a:extLst>
                  <a:ext uri="{FF2B5EF4-FFF2-40B4-BE49-F238E27FC236}">
                    <a16:creationId xmlns:a16="http://schemas.microsoft.com/office/drawing/2014/main" id="{83B44288-73FC-6E56-6F71-5BD26895108E}"/>
                  </a:ext>
                </a:extLst>
              </p:cNvPr>
              <p:cNvCxnSpPr>
                <a:stCxn id="160" idx="1"/>
              </p:cNvCxnSpPr>
              <p:nvPr/>
            </p:nvCxnSpPr>
            <p:spPr>
              <a:xfrm flipV="1">
                <a:off x="2190115" y="381273"/>
                <a:ext cx="705485" cy="62505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Connecteur droit 161">
                <a:extLst>
                  <a:ext uri="{FF2B5EF4-FFF2-40B4-BE49-F238E27FC236}">
                    <a16:creationId xmlns:a16="http://schemas.microsoft.com/office/drawing/2014/main" id="{8BF65104-E38E-E9A7-A548-536785E71BD3}"/>
                  </a:ext>
                </a:extLst>
              </p:cNvPr>
              <p:cNvCxnSpPr>
                <a:endCxn id="160" idx="3"/>
              </p:cNvCxnSpPr>
              <p:nvPr/>
            </p:nvCxnSpPr>
            <p:spPr>
              <a:xfrm flipV="1">
                <a:off x="2845862" y="443778"/>
                <a:ext cx="308183" cy="12909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3" name="Organigramme : Jonction de sommaire 162">
              <a:extLst>
                <a:ext uri="{FF2B5EF4-FFF2-40B4-BE49-F238E27FC236}">
                  <a16:creationId xmlns:a16="http://schemas.microsoft.com/office/drawing/2014/main" id="{E958432F-8EE4-75B5-AE78-F6CE4BEC7A9B}"/>
                </a:ext>
              </a:extLst>
            </p:cNvPr>
            <p:cNvSpPr/>
            <p:nvPr/>
          </p:nvSpPr>
          <p:spPr>
            <a:xfrm>
              <a:off x="3562572" y="1448709"/>
              <a:ext cx="347564" cy="356693"/>
            </a:xfrm>
            <a:prstGeom prst="flowChartSummingJunction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64" name="Connecteur droit avec flèche 163">
              <a:extLst>
                <a:ext uri="{FF2B5EF4-FFF2-40B4-BE49-F238E27FC236}">
                  <a16:creationId xmlns:a16="http://schemas.microsoft.com/office/drawing/2014/main" id="{1990A97A-62EC-2A5B-9DDE-7DB44B6769C8}"/>
                </a:ext>
              </a:extLst>
            </p:cNvPr>
            <p:cNvCxnSpPr>
              <a:cxnSpLocks/>
              <a:endCxn id="163" idx="2"/>
            </p:cNvCxnSpPr>
            <p:nvPr/>
          </p:nvCxnSpPr>
          <p:spPr>
            <a:xfrm>
              <a:off x="3002715" y="1614196"/>
              <a:ext cx="559857" cy="1286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7" name="Connecteur droit avec flèche 166">
              <a:extLst>
                <a:ext uri="{FF2B5EF4-FFF2-40B4-BE49-F238E27FC236}">
                  <a16:creationId xmlns:a16="http://schemas.microsoft.com/office/drawing/2014/main" id="{4833AB2B-B13E-4D49-F814-08F51849E465}"/>
                </a:ext>
              </a:extLst>
            </p:cNvPr>
            <p:cNvCxnSpPr>
              <a:cxnSpLocks/>
            </p:cNvCxnSpPr>
            <p:nvPr/>
          </p:nvCxnSpPr>
          <p:spPr>
            <a:xfrm>
              <a:off x="2283380" y="1646561"/>
              <a:ext cx="559857" cy="1286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2" name="Connecteur : en angle 191">
              <a:extLst>
                <a:ext uri="{FF2B5EF4-FFF2-40B4-BE49-F238E27FC236}">
                  <a16:creationId xmlns:a16="http://schemas.microsoft.com/office/drawing/2014/main" id="{79493F09-13DB-382A-D93E-697C48B7AB1E}"/>
                </a:ext>
              </a:extLst>
            </p:cNvPr>
            <p:cNvCxnSpPr>
              <a:cxnSpLocks/>
              <a:stCxn id="163" idx="6"/>
              <a:endCxn id="160" idx="3"/>
            </p:cNvCxnSpPr>
            <p:nvPr/>
          </p:nvCxnSpPr>
          <p:spPr>
            <a:xfrm flipH="1">
              <a:off x="1309649" y="1627056"/>
              <a:ext cx="2600487" cy="19504"/>
            </a:xfrm>
            <a:prstGeom prst="bentConnector5">
              <a:avLst>
                <a:gd name="adj1" fmla="val -46465"/>
                <a:gd name="adj2" fmla="val 6718935"/>
                <a:gd name="adj3" fmla="val 133907"/>
              </a:avLst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55" name="Groupe 254">
            <a:extLst>
              <a:ext uri="{FF2B5EF4-FFF2-40B4-BE49-F238E27FC236}">
                <a16:creationId xmlns:a16="http://schemas.microsoft.com/office/drawing/2014/main" id="{9DD9D5D7-9773-B978-FAFA-D2A6248CFE23}"/>
              </a:ext>
            </a:extLst>
          </p:cNvPr>
          <p:cNvGrpSpPr/>
          <p:nvPr/>
        </p:nvGrpSpPr>
        <p:grpSpPr>
          <a:xfrm rot="16200000">
            <a:off x="6763018" y="2796066"/>
            <a:ext cx="4531509" cy="2141107"/>
            <a:chOff x="5651776" y="4816295"/>
            <a:chExt cx="4531509" cy="2141107"/>
          </a:xfrm>
        </p:grpSpPr>
        <p:grpSp>
          <p:nvGrpSpPr>
            <p:cNvPr id="213" name="Groupe 212">
              <a:extLst>
                <a:ext uri="{FF2B5EF4-FFF2-40B4-BE49-F238E27FC236}">
                  <a16:creationId xmlns:a16="http://schemas.microsoft.com/office/drawing/2014/main" id="{D2325260-FC07-366E-D771-37CCC95ECF21}"/>
                </a:ext>
              </a:extLst>
            </p:cNvPr>
            <p:cNvGrpSpPr/>
            <p:nvPr/>
          </p:nvGrpSpPr>
          <p:grpSpPr>
            <a:xfrm rot="16200000">
              <a:off x="7709721" y="5103252"/>
              <a:ext cx="943245" cy="369332"/>
              <a:chOff x="6528977" y="5487895"/>
              <a:chExt cx="943245" cy="369332"/>
            </a:xfrm>
          </p:grpSpPr>
          <p:cxnSp>
            <p:nvCxnSpPr>
              <p:cNvPr id="214" name="Connecteur droit 213">
                <a:extLst>
                  <a:ext uri="{FF2B5EF4-FFF2-40B4-BE49-F238E27FC236}">
                    <a16:creationId xmlns:a16="http://schemas.microsoft.com/office/drawing/2014/main" id="{CE82E0B1-B1C6-F32A-E49A-211E1E23349C}"/>
                  </a:ext>
                </a:extLst>
              </p:cNvPr>
              <p:cNvCxnSpPr>
                <a:cxnSpLocks/>
                <a:endCxn id="216" idx="1"/>
              </p:cNvCxnSpPr>
              <p:nvPr/>
            </p:nvCxnSpPr>
            <p:spPr>
              <a:xfrm flipV="1">
                <a:off x="6528977" y="5672561"/>
                <a:ext cx="681923" cy="10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5" name="Connecteur droit 214">
                <a:extLst>
                  <a:ext uri="{FF2B5EF4-FFF2-40B4-BE49-F238E27FC236}">
                    <a16:creationId xmlns:a16="http://schemas.microsoft.com/office/drawing/2014/main" id="{4CAECAB6-E977-C028-1CCF-4DDF7AD664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54628" y="5523523"/>
                <a:ext cx="37813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6" name="ZoneTexte 215">
                <a:extLst>
                  <a:ext uri="{FF2B5EF4-FFF2-40B4-BE49-F238E27FC236}">
                    <a16:creationId xmlns:a16="http://schemas.microsoft.com/office/drawing/2014/main" id="{821078B9-EC21-E13C-DA5C-AB66F28BDCE1}"/>
                  </a:ext>
                </a:extLst>
              </p:cNvPr>
              <p:cNvSpPr txBox="1"/>
              <p:nvPr/>
            </p:nvSpPr>
            <p:spPr>
              <a:xfrm>
                <a:off x="7210900" y="5487895"/>
                <a:ext cx="261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B050"/>
                    </a:solidFill>
                  </a:rPr>
                  <a:t>+</a:t>
                </a:r>
              </a:p>
            </p:txBody>
          </p:sp>
        </p:grpSp>
        <p:grpSp>
          <p:nvGrpSpPr>
            <p:cNvPr id="217" name="Groupe 216">
              <a:extLst>
                <a:ext uri="{FF2B5EF4-FFF2-40B4-BE49-F238E27FC236}">
                  <a16:creationId xmlns:a16="http://schemas.microsoft.com/office/drawing/2014/main" id="{D62506E9-5BD2-128C-5854-09AC94D4A155}"/>
                </a:ext>
              </a:extLst>
            </p:cNvPr>
            <p:cNvGrpSpPr/>
            <p:nvPr/>
          </p:nvGrpSpPr>
          <p:grpSpPr>
            <a:xfrm rot="10800000">
              <a:off x="6523906" y="5344885"/>
              <a:ext cx="963930" cy="223351"/>
              <a:chOff x="2190115" y="332102"/>
              <a:chExt cx="963930" cy="223351"/>
            </a:xfrm>
          </p:grpSpPr>
          <p:sp>
            <p:nvSpPr>
              <p:cNvPr id="218" name="Organigramme : Terminateur 217">
                <a:extLst>
                  <a:ext uri="{FF2B5EF4-FFF2-40B4-BE49-F238E27FC236}">
                    <a16:creationId xmlns:a16="http://schemas.microsoft.com/office/drawing/2014/main" id="{F229B65F-5015-98AE-D966-8D94A46FB2E7}"/>
                  </a:ext>
                </a:extLst>
              </p:cNvPr>
              <p:cNvSpPr/>
              <p:nvPr/>
            </p:nvSpPr>
            <p:spPr>
              <a:xfrm>
                <a:off x="2190115" y="332102"/>
                <a:ext cx="963930" cy="223351"/>
              </a:xfrm>
              <a:prstGeom prst="flowChartTerminator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19" name="Connecteur droit 218">
                <a:extLst>
                  <a:ext uri="{FF2B5EF4-FFF2-40B4-BE49-F238E27FC236}">
                    <a16:creationId xmlns:a16="http://schemas.microsoft.com/office/drawing/2014/main" id="{5AD59765-3627-0CEF-B08E-7EB4849AF349}"/>
                  </a:ext>
                </a:extLst>
              </p:cNvPr>
              <p:cNvCxnSpPr>
                <a:stCxn id="218" idx="1"/>
              </p:cNvCxnSpPr>
              <p:nvPr/>
            </p:nvCxnSpPr>
            <p:spPr>
              <a:xfrm flipV="1">
                <a:off x="2190115" y="381273"/>
                <a:ext cx="705485" cy="62505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0" name="Connecteur droit 219">
                <a:extLst>
                  <a:ext uri="{FF2B5EF4-FFF2-40B4-BE49-F238E27FC236}">
                    <a16:creationId xmlns:a16="http://schemas.microsoft.com/office/drawing/2014/main" id="{93F4EF51-D219-F39F-9739-E7E27027FBD4}"/>
                  </a:ext>
                </a:extLst>
              </p:cNvPr>
              <p:cNvCxnSpPr>
                <a:endCxn id="218" idx="3"/>
              </p:cNvCxnSpPr>
              <p:nvPr/>
            </p:nvCxnSpPr>
            <p:spPr>
              <a:xfrm flipV="1">
                <a:off x="2845862" y="443778"/>
                <a:ext cx="308183" cy="12909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21" name="Organigramme : Jonction de sommaire 220">
              <a:extLst>
                <a:ext uri="{FF2B5EF4-FFF2-40B4-BE49-F238E27FC236}">
                  <a16:creationId xmlns:a16="http://schemas.microsoft.com/office/drawing/2014/main" id="{77F94801-C276-9C11-4D1A-291CA6FEA687}"/>
                </a:ext>
              </a:extLst>
            </p:cNvPr>
            <p:cNvSpPr/>
            <p:nvPr/>
          </p:nvSpPr>
          <p:spPr>
            <a:xfrm>
              <a:off x="8776829" y="5258709"/>
              <a:ext cx="347564" cy="356693"/>
            </a:xfrm>
            <a:prstGeom prst="flowChartSummingJunction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22" name="Connecteur droit avec flèche 221">
              <a:extLst>
                <a:ext uri="{FF2B5EF4-FFF2-40B4-BE49-F238E27FC236}">
                  <a16:creationId xmlns:a16="http://schemas.microsoft.com/office/drawing/2014/main" id="{2AB99797-B7BF-8895-01E8-B44B364BD072}"/>
                </a:ext>
              </a:extLst>
            </p:cNvPr>
            <p:cNvCxnSpPr>
              <a:cxnSpLocks/>
              <a:endCxn id="221" idx="2"/>
            </p:cNvCxnSpPr>
            <p:nvPr/>
          </p:nvCxnSpPr>
          <p:spPr>
            <a:xfrm>
              <a:off x="8216972" y="5424196"/>
              <a:ext cx="559857" cy="1286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3" name="Connecteur droit avec flèche 222">
              <a:extLst>
                <a:ext uri="{FF2B5EF4-FFF2-40B4-BE49-F238E27FC236}">
                  <a16:creationId xmlns:a16="http://schemas.microsoft.com/office/drawing/2014/main" id="{B7E2E93E-CB72-A0A3-89F1-50D7C6D6DBC2}"/>
                </a:ext>
              </a:extLst>
            </p:cNvPr>
            <p:cNvCxnSpPr>
              <a:cxnSpLocks/>
            </p:cNvCxnSpPr>
            <p:nvPr/>
          </p:nvCxnSpPr>
          <p:spPr>
            <a:xfrm>
              <a:off x="7497637" y="5456561"/>
              <a:ext cx="559857" cy="1286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4" name="Ellipse 223">
              <a:extLst>
                <a:ext uri="{FF2B5EF4-FFF2-40B4-BE49-F238E27FC236}">
                  <a16:creationId xmlns:a16="http://schemas.microsoft.com/office/drawing/2014/main" id="{AFA52396-0D1D-DC2A-F90C-86B5D58BD1B6}"/>
                </a:ext>
              </a:extLst>
            </p:cNvPr>
            <p:cNvSpPr/>
            <p:nvPr/>
          </p:nvSpPr>
          <p:spPr>
            <a:xfrm>
              <a:off x="6731858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EA304EE3-300E-B47A-9885-1E4DAF52B3DE}"/>
                </a:ext>
              </a:extLst>
            </p:cNvPr>
            <p:cNvSpPr/>
            <p:nvPr/>
          </p:nvSpPr>
          <p:spPr>
            <a:xfrm>
              <a:off x="7178361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" name="Ellipse 225">
              <a:extLst>
                <a:ext uri="{FF2B5EF4-FFF2-40B4-BE49-F238E27FC236}">
                  <a16:creationId xmlns:a16="http://schemas.microsoft.com/office/drawing/2014/main" id="{32ABA22A-49ED-EA62-2725-DECC29A63B29}"/>
                </a:ext>
              </a:extLst>
            </p:cNvPr>
            <p:cNvSpPr/>
            <p:nvPr/>
          </p:nvSpPr>
          <p:spPr>
            <a:xfrm>
              <a:off x="7624864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E699BFCF-C693-054E-345B-7940C97C4596}"/>
                </a:ext>
              </a:extLst>
            </p:cNvPr>
            <p:cNvSpPr/>
            <p:nvPr/>
          </p:nvSpPr>
          <p:spPr>
            <a:xfrm>
              <a:off x="8071367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" name="Ellipse 227">
              <a:extLst>
                <a:ext uri="{FF2B5EF4-FFF2-40B4-BE49-F238E27FC236}">
                  <a16:creationId xmlns:a16="http://schemas.microsoft.com/office/drawing/2014/main" id="{69BF81EC-E6CD-D56D-290C-419FE8D9B813}"/>
                </a:ext>
              </a:extLst>
            </p:cNvPr>
            <p:cNvSpPr/>
            <p:nvPr/>
          </p:nvSpPr>
          <p:spPr>
            <a:xfrm>
              <a:off x="8517870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5C47E319-C38F-B3F6-39EB-2D4F8C6A0076}"/>
                </a:ext>
              </a:extLst>
            </p:cNvPr>
            <p:cNvSpPr/>
            <p:nvPr/>
          </p:nvSpPr>
          <p:spPr>
            <a:xfrm>
              <a:off x="8964373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34E14580-008A-CB7C-FDB8-FFEEF014D911}"/>
                </a:ext>
              </a:extLst>
            </p:cNvPr>
            <p:cNvSpPr/>
            <p:nvPr/>
          </p:nvSpPr>
          <p:spPr>
            <a:xfrm>
              <a:off x="9410876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1" name="Ellipse 230">
              <a:extLst>
                <a:ext uri="{FF2B5EF4-FFF2-40B4-BE49-F238E27FC236}">
                  <a16:creationId xmlns:a16="http://schemas.microsoft.com/office/drawing/2014/main" id="{ECE8BF2B-EB73-9F09-FA60-9FBECE3B8EE2}"/>
                </a:ext>
              </a:extLst>
            </p:cNvPr>
            <p:cNvSpPr/>
            <p:nvPr/>
          </p:nvSpPr>
          <p:spPr>
            <a:xfrm>
              <a:off x="9857377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id="{5DAC7E35-6C2D-515F-4295-F206FB725B7D}"/>
                </a:ext>
              </a:extLst>
            </p:cNvPr>
            <p:cNvSpPr/>
            <p:nvPr/>
          </p:nvSpPr>
          <p:spPr>
            <a:xfrm>
              <a:off x="5838852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id="{1D89A74D-216A-5248-7B73-3EA54B1D8181}"/>
                </a:ext>
              </a:extLst>
            </p:cNvPr>
            <p:cNvSpPr/>
            <p:nvPr/>
          </p:nvSpPr>
          <p:spPr>
            <a:xfrm>
              <a:off x="6285355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4" name="ZoneTexte 233">
              <a:extLst>
                <a:ext uri="{FF2B5EF4-FFF2-40B4-BE49-F238E27FC236}">
                  <a16:creationId xmlns:a16="http://schemas.microsoft.com/office/drawing/2014/main" id="{17F64F88-AECA-AD2A-DE57-CB24BBAF4793}"/>
                </a:ext>
              </a:extLst>
            </p:cNvPr>
            <p:cNvSpPr txBox="1"/>
            <p:nvPr/>
          </p:nvSpPr>
          <p:spPr>
            <a:xfrm>
              <a:off x="6554180" y="5869203"/>
              <a:ext cx="47069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ZoneTexte 234">
              <a:extLst>
                <a:ext uri="{FF2B5EF4-FFF2-40B4-BE49-F238E27FC236}">
                  <a16:creationId xmlns:a16="http://schemas.microsoft.com/office/drawing/2014/main" id="{4682ACA8-6DC5-1882-6F7C-D3C6FA496C84}"/>
                </a:ext>
              </a:extLst>
            </p:cNvPr>
            <p:cNvSpPr txBox="1"/>
            <p:nvPr/>
          </p:nvSpPr>
          <p:spPr>
            <a:xfrm>
              <a:off x="7005382" y="5869203"/>
              <a:ext cx="47069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ZoneTexte 235">
              <a:extLst>
                <a:ext uri="{FF2B5EF4-FFF2-40B4-BE49-F238E27FC236}">
                  <a16:creationId xmlns:a16="http://schemas.microsoft.com/office/drawing/2014/main" id="{C73A8DD8-4D0A-7952-1F0D-DA352EFEEA12}"/>
                </a:ext>
              </a:extLst>
            </p:cNvPr>
            <p:cNvSpPr txBox="1"/>
            <p:nvPr/>
          </p:nvSpPr>
          <p:spPr>
            <a:xfrm>
              <a:off x="7456584" y="5869203"/>
              <a:ext cx="47069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ZoneTexte 236">
              <a:extLst>
                <a:ext uri="{FF2B5EF4-FFF2-40B4-BE49-F238E27FC236}">
                  <a16:creationId xmlns:a16="http://schemas.microsoft.com/office/drawing/2014/main" id="{2579CAB7-6FB7-76EF-55D8-A72638CA0E36}"/>
                </a:ext>
              </a:extLst>
            </p:cNvPr>
            <p:cNvSpPr txBox="1"/>
            <p:nvPr/>
          </p:nvSpPr>
          <p:spPr>
            <a:xfrm>
              <a:off x="7907786" y="5869203"/>
              <a:ext cx="47069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ZoneTexte 237">
              <a:extLst>
                <a:ext uri="{FF2B5EF4-FFF2-40B4-BE49-F238E27FC236}">
                  <a16:creationId xmlns:a16="http://schemas.microsoft.com/office/drawing/2014/main" id="{174350B1-AF61-1C14-235C-B5FE1BCD485C}"/>
                </a:ext>
              </a:extLst>
            </p:cNvPr>
            <p:cNvSpPr txBox="1"/>
            <p:nvPr/>
          </p:nvSpPr>
          <p:spPr>
            <a:xfrm>
              <a:off x="8358988" y="5869203"/>
              <a:ext cx="47069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ZoneTexte 238">
              <a:extLst>
                <a:ext uri="{FF2B5EF4-FFF2-40B4-BE49-F238E27FC236}">
                  <a16:creationId xmlns:a16="http://schemas.microsoft.com/office/drawing/2014/main" id="{E1C8E49D-519D-541D-4AC2-E664B8DB904A}"/>
                </a:ext>
              </a:extLst>
            </p:cNvPr>
            <p:cNvSpPr txBox="1"/>
            <p:nvPr/>
          </p:nvSpPr>
          <p:spPr>
            <a:xfrm>
              <a:off x="8810190" y="5869203"/>
              <a:ext cx="47069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ZoneTexte 239">
              <a:extLst>
                <a:ext uri="{FF2B5EF4-FFF2-40B4-BE49-F238E27FC236}">
                  <a16:creationId xmlns:a16="http://schemas.microsoft.com/office/drawing/2014/main" id="{84D6EF25-7B05-FB4A-65C9-977FE53CD25B}"/>
                </a:ext>
              </a:extLst>
            </p:cNvPr>
            <p:cNvSpPr txBox="1"/>
            <p:nvPr/>
          </p:nvSpPr>
          <p:spPr>
            <a:xfrm>
              <a:off x="9712594" y="5869203"/>
              <a:ext cx="47069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ZoneTexte 240">
              <a:extLst>
                <a:ext uri="{FF2B5EF4-FFF2-40B4-BE49-F238E27FC236}">
                  <a16:creationId xmlns:a16="http://schemas.microsoft.com/office/drawing/2014/main" id="{21281DC2-B29E-15C9-E823-5D850ACEC63F}"/>
                </a:ext>
              </a:extLst>
            </p:cNvPr>
            <p:cNvSpPr txBox="1"/>
            <p:nvPr/>
          </p:nvSpPr>
          <p:spPr>
            <a:xfrm>
              <a:off x="6102978" y="5869203"/>
              <a:ext cx="47069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ZoneTexte 241">
              <a:extLst>
                <a:ext uri="{FF2B5EF4-FFF2-40B4-BE49-F238E27FC236}">
                  <a16:creationId xmlns:a16="http://schemas.microsoft.com/office/drawing/2014/main" id="{BFDED769-81D4-FE7A-F8CF-3AD9F5CA58E9}"/>
                </a:ext>
              </a:extLst>
            </p:cNvPr>
            <p:cNvSpPr txBox="1"/>
            <p:nvPr/>
          </p:nvSpPr>
          <p:spPr>
            <a:xfrm>
              <a:off x="9261392" y="5869203"/>
              <a:ext cx="47069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ZoneTexte 242">
              <a:extLst>
                <a:ext uri="{FF2B5EF4-FFF2-40B4-BE49-F238E27FC236}">
                  <a16:creationId xmlns:a16="http://schemas.microsoft.com/office/drawing/2014/main" id="{35E8E7BC-1570-4340-4658-D31697101DE8}"/>
                </a:ext>
              </a:extLst>
            </p:cNvPr>
            <p:cNvSpPr txBox="1"/>
            <p:nvPr/>
          </p:nvSpPr>
          <p:spPr>
            <a:xfrm>
              <a:off x="5651776" y="5869203"/>
              <a:ext cx="47069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4" name="Connecteur : en angle 243">
              <a:extLst>
                <a:ext uri="{FF2B5EF4-FFF2-40B4-BE49-F238E27FC236}">
                  <a16:creationId xmlns:a16="http://schemas.microsoft.com/office/drawing/2014/main" id="{AB28E1E8-3E03-9870-3AB5-DC0D53C510E3}"/>
                </a:ext>
              </a:extLst>
            </p:cNvPr>
            <p:cNvCxnSpPr>
              <a:cxnSpLocks/>
              <a:stCxn id="221" idx="6"/>
              <a:endCxn id="231" idx="6"/>
            </p:cNvCxnSpPr>
            <p:nvPr/>
          </p:nvCxnSpPr>
          <p:spPr>
            <a:xfrm>
              <a:off x="9124393" y="5437056"/>
              <a:ext cx="893004" cy="1144306"/>
            </a:xfrm>
            <a:prstGeom prst="bentConnector3">
              <a:avLst>
                <a:gd name="adj1" fmla="val 125599"/>
              </a:avLst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5" name="Connecteur : en angle 244">
              <a:extLst>
                <a:ext uri="{FF2B5EF4-FFF2-40B4-BE49-F238E27FC236}">
                  <a16:creationId xmlns:a16="http://schemas.microsoft.com/office/drawing/2014/main" id="{5F035600-0B8E-DAFA-55A0-879FE7C725D0}"/>
                </a:ext>
              </a:extLst>
            </p:cNvPr>
            <p:cNvCxnSpPr>
              <a:cxnSpLocks/>
              <a:stCxn id="232" idx="2"/>
              <a:endCxn id="218" idx="3"/>
            </p:cNvCxnSpPr>
            <p:nvPr/>
          </p:nvCxnSpPr>
          <p:spPr>
            <a:xfrm rot="10800000" flipH="1">
              <a:off x="5838852" y="5456560"/>
              <a:ext cx="685054" cy="1124802"/>
            </a:xfrm>
            <a:prstGeom prst="bentConnector3">
              <a:avLst>
                <a:gd name="adj1" fmla="val -33370"/>
              </a:avLst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6" name="Connecteur droit avec flèche 245">
              <a:extLst>
                <a:ext uri="{FF2B5EF4-FFF2-40B4-BE49-F238E27FC236}">
                  <a16:creationId xmlns:a16="http://schemas.microsoft.com/office/drawing/2014/main" id="{AD5E2041-8E1C-3A8F-7EFE-6486AACE9848}"/>
                </a:ext>
              </a:extLst>
            </p:cNvPr>
            <p:cNvCxnSpPr>
              <a:cxnSpLocks/>
              <a:stCxn id="230" idx="2"/>
              <a:endCxn id="229" idx="6"/>
            </p:cNvCxnSpPr>
            <p:nvPr/>
          </p:nvCxnSpPr>
          <p:spPr>
            <a:xfrm flipH="1">
              <a:off x="9124393" y="6581362"/>
              <a:ext cx="286483" cy="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7" name="Connecteur droit avec flèche 246">
              <a:extLst>
                <a:ext uri="{FF2B5EF4-FFF2-40B4-BE49-F238E27FC236}">
                  <a16:creationId xmlns:a16="http://schemas.microsoft.com/office/drawing/2014/main" id="{FA6A95AE-ED23-AC97-357D-1A2FDA1312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2782" y="6572338"/>
              <a:ext cx="286483" cy="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8" name="Connecteur droit avec flèche 247">
              <a:extLst>
                <a:ext uri="{FF2B5EF4-FFF2-40B4-BE49-F238E27FC236}">
                  <a16:creationId xmlns:a16="http://schemas.microsoft.com/office/drawing/2014/main" id="{C92AC651-E66E-69F1-85C2-5311216808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5375" y="6580549"/>
              <a:ext cx="286483" cy="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9" name="Connecteur droit avec flèche 248">
              <a:extLst>
                <a:ext uri="{FF2B5EF4-FFF2-40B4-BE49-F238E27FC236}">
                  <a16:creationId xmlns:a16="http://schemas.microsoft.com/office/drawing/2014/main" id="{297E7B5F-8EA6-84E2-1917-5A73A9E448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87" y="6580549"/>
              <a:ext cx="286483" cy="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0" name="Arc 249">
              <a:extLst>
                <a:ext uri="{FF2B5EF4-FFF2-40B4-BE49-F238E27FC236}">
                  <a16:creationId xmlns:a16="http://schemas.microsoft.com/office/drawing/2014/main" id="{D24718BF-41A2-C2FC-8538-937CA11ABFC1}"/>
                </a:ext>
              </a:extLst>
            </p:cNvPr>
            <p:cNvSpPr/>
            <p:nvPr/>
          </p:nvSpPr>
          <p:spPr>
            <a:xfrm>
              <a:off x="9477248" y="6274913"/>
              <a:ext cx="470691" cy="682489"/>
            </a:xfrm>
            <a:prstGeom prst="arc">
              <a:avLst>
                <a:gd name="adj1" fmla="val 202019"/>
                <a:gd name="adj2" fmla="val 10807011"/>
              </a:avLst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1" name="Arc 250">
              <a:extLst>
                <a:ext uri="{FF2B5EF4-FFF2-40B4-BE49-F238E27FC236}">
                  <a16:creationId xmlns:a16="http://schemas.microsoft.com/office/drawing/2014/main" id="{25D0F1CD-FEEE-15F5-828A-E0DC7DA29C04}"/>
                </a:ext>
              </a:extLst>
            </p:cNvPr>
            <p:cNvSpPr/>
            <p:nvPr/>
          </p:nvSpPr>
          <p:spPr>
            <a:xfrm>
              <a:off x="8584935" y="6265645"/>
              <a:ext cx="470691" cy="682489"/>
            </a:xfrm>
            <a:prstGeom prst="arc">
              <a:avLst>
                <a:gd name="adj1" fmla="val 202019"/>
                <a:gd name="adj2" fmla="val 10807011"/>
              </a:avLst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2" name="Arc 251">
              <a:extLst>
                <a:ext uri="{FF2B5EF4-FFF2-40B4-BE49-F238E27FC236}">
                  <a16:creationId xmlns:a16="http://schemas.microsoft.com/office/drawing/2014/main" id="{41F0F6B4-3CD8-5F10-DC0C-78BB2424AEDA}"/>
                </a:ext>
              </a:extLst>
            </p:cNvPr>
            <p:cNvSpPr/>
            <p:nvPr/>
          </p:nvSpPr>
          <p:spPr>
            <a:xfrm>
              <a:off x="7692196" y="6261007"/>
              <a:ext cx="470691" cy="682489"/>
            </a:xfrm>
            <a:prstGeom prst="arc">
              <a:avLst>
                <a:gd name="adj1" fmla="val 202019"/>
                <a:gd name="adj2" fmla="val 10807011"/>
              </a:avLst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3" name="Arc 252">
              <a:extLst>
                <a:ext uri="{FF2B5EF4-FFF2-40B4-BE49-F238E27FC236}">
                  <a16:creationId xmlns:a16="http://schemas.microsoft.com/office/drawing/2014/main" id="{B9BD517C-0DDB-C6B4-A708-FF4CFAC57801}"/>
                </a:ext>
              </a:extLst>
            </p:cNvPr>
            <p:cNvSpPr/>
            <p:nvPr/>
          </p:nvSpPr>
          <p:spPr>
            <a:xfrm>
              <a:off x="6766772" y="6261007"/>
              <a:ext cx="470691" cy="682489"/>
            </a:xfrm>
            <a:prstGeom prst="arc">
              <a:avLst>
                <a:gd name="adj1" fmla="val 202019"/>
                <a:gd name="adj2" fmla="val 10807011"/>
              </a:avLst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4" name="Arc 253">
              <a:extLst>
                <a:ext uri="{FF2B5EF4-FFF2-40B4-BE49-F238E27FC236}">
                  <a16:creationId xmlns:a16="http://schemas.microsoft.com/office/drawing/2014/main" id="{C69A3E16-6A74-E1CE-2583-C0623A99F360}"/>
                </a:ext>
              </a:extLst>
            </p:cNvPr>
            <p:cNvSpPr/>
            <p:nvPr/>
          </p:nvSpPr>
          <p:spPr>
            <a:xfrm>
              <a:off x="5929145" y="6261007"/>
              <a:ext cx="470691" cy="682489"/>
            </a:xfrm>
            <a:prstGeom prst="arc">
              <a:avLst>
                <a:gd name="adj1" fmla="val 202019"/>
                <a:gd name="adj2" fmla="val 10807011"/>
              </a:avLst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9" name="Groupe 258">
            <a:extLst>
              <a:ext uri="{FF2B5EF4-FFF2-40B4-BE49-F238E27FC236}">
                <a16:creationId xmlns:a16="http://schemas.microsoft.com/office/drawing/2014/main" id="{935E6CF9-8A03-EF10-2B57-7CAC579E9EFC}"/>
              </a:ext>
            </a:extLst>
          </p:cNvPr>
          <p:cNvGrpSpPr/>
          <p:nvPr/>
        </p:nvGrpSpPr>
        <p:grpSpPr>
          <a:xfrm rot="16200000">
            <a:off x="-46288" y="2744357"/>
            <a:ext cx="1127715" cy="943245"/>
            <a:chOff x="2782421" y="1006295"/>
            <a:chExt cx="1127715" cy="943245"/>
          </a:xfrm>
        </p:grpSpPr>
        <p:grpSp>
          <p:nvGrpSpPr>
            <p:cNvPr id="260" name="Groupe 259">
              <a:extLst>
                <a:ext uri="{FF2B5EF4-FFF2-40B4-BE49-F238E27FC236}">
                  <a16:creationId xmlns:a16="http://schemas.microsoft.com/office/drawing/2014/main" id="{839F406E-3513-919E-A02C-F79A1CFE6F42}"/>
                </a:ext>
              </a:extLst>
            </p:cNvPr>
            <p:cNvGrpSpPr/>
            <p:nvPr/>
          </p:nvGrpSpPr>
          <p:grpSpPr>
            <a:xfrm rot="16200000">
              <a:off x="2495464" y="1293252"/>
              <a:ext cx="943245" cy="369332"/>
              <a:chOff x="6528977" y="5487895"/>
              <a:chExt cx="943245" cy="369332"/>
            </a:xfrm>
          </p:grpSpPr>
          <p:cxnSp>
            <p:nvCxnSpPr>
              <p:cNvPr id="269" name="Connecteur droit 268">
                <a:extLst>
                  <a:ext uri="{FF2B5EF4-FFF2-40B4-BE49-F238E27FC236}">
                    <a16:creationId xmlns:a16="http://schemas.microsoft.com/office/drawing/2014/main" id="{494D30AE-AB62-D95B-8E3D-581294E09D3F}"/>
                  </a:ext>
                </a:extLst>
              </p:cNvPr>
              <p:cNvCxnSpPr>
                <a:cxnSpLocks/>
                <a:endCxn id="271" idx="1"/>
              </p:cNvCxnSpPr>
              <p:nvPr/>
            </p:nvCxnSpPr>
            <p:spPr>
              <a:xfrm flipV="1">
                <a:off x="6528977" y="5672561"/>
                <a:ext cx="681923" cy="10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0" name="Connecteur droit 269">
                <a:extLst>
                  <a:ext uri="{FF2B5EF4-FFF2-40B4-BE49-F238E27FC236}">
                    <a16:creationId xmlns:a16="http://schemas.microsoft.com/office/drawing/2014/main" id="{B6C1AEDF-7F6B-5D8D-2292-2E9D2F838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54628" y="5523523"/>
                <a:ext cx="37813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71" name="ZoneTexte 270">
                <a:extLst>
                  <a:ext uri="{FF2B5EF4-FFF2-40B4-BE49-F238E27FC236}">
                    <a16:creationId xmlns:a16="http://schemas.microsoft.com/office/drawing/2014/main" id="{841971F8-5274-2C25-A2BE-C6DD1C40250D}"/>
                  </a:ext>
                </a:extLst>
              </p:cNvPr>
              <p:cNvSpPr txBox="1"/>
              <p:nvPr/>
            </p:nvSpPr>
            <p:spPr>
              <a:xfrm>
                <a:off x="7210900" y="5487895"/>
                <a:ext cx="261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B050"/>
                    </a:solidFill>
                  </a:rPr>
                  <a:t>+</a:t>
                </a:r>
              </a:p>
            </p:txBody>
          </p:sp>
        </p:grpSp>
        <p:sp>
          <p:nvSpPr>
            <p:cNvPr id="262" name="Organigramme : Jonction de sommaire 261">
              <a:extLst>
                <a:ext uri="{FF2B5EF4-FFF2-40B4-BE49-F238E27FC236}">
                  <a16:creationId xmlns:a16="http://schemas.microsoft.com/office/drawing/2014/main" id="{2113EB84-0E58-EE66-C3C5-9ABFB04BF265}"/>
                </a:ext>
              </a:extLst>
            </p:cNvPr>
            <p:cNvSpPr/>
            <p:nvPr/>
          </p:nvSpPr>
          <p:spPr>
            <a:xfrm>
              <a:off x="3562572" y="1448709"/>
              <a:ext cx="347564" cy="356693"/>
            </a:xfrm>
            <a:prstGeom prst="flowChartSummingJunction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63" name="Connecteur droit avec flèche 262">
              <a:extLst>
                <a:ext uri="{FF2B5EF4-FFF2-40B4-BE49-F238E27FC236}">
                  <a16:creationId xmlns:a16="http://schemas.microsoft.com/office/drawing/2014/main" id="{C0593F2A-2090-7B10-422D-3109CA7366C4}"/>
                </a:ext>
              </a:extLst>
            </p:cNvPr>
            <p:cNvCxnSpPr>
              <a:cxnSpLocks/>
              <a:endCxn id="262" idx="2"/>
            </p:cNvCxnSpPr>
            <p:nvPr/>
          </p:nvCxnSpPr>
          <p:spPr>
            <a:xfrm>
              <a:off x="3002715" y="1614196"/>
              <a:ext cx="559857" cy="1286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5" name="Connecteur : en angle 264">
              <a:extLst>
                <a:ext uri="{FF2B5EF4-FFF2-40B4-BE49-F238E27FC236}">
                  <a16:creationId xmlns:a16="http://schemas.microsoft.com/office/drawing/2014/main" id="{597BB9BB-A5F8-E3DA-2D0A-C15B90575F1D}"/>
                </a:ext>
              </a:extLst>
            </p:cNvPr>
            <p:cNvCxnSpPr>
              <a:cxnSpLocks/>
              <a:stCxn id="262" idx="6"/>
            </p:cNvCxnSpPr>
            <p:nvPr/>
          </p:nvCxnSpPr>
          <p:spPr>
            <a:xfrm flipH="1" flipV="1">
              <a:off x="2818049" y="1617305"/>
              <a:ext cx="1092087" cy="9751"/>
            </a:xfrm>
            <a:prstGeom prst="bentConnector5">
              <a:avLst>
                <a:gd name="adj1" fmla="val -106655"/>
                <a:gd name="adj2" fmla="val -12992708"/>
                <a:gd name="adj3" fmla="val 325076"/>
              </a:avLst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77" name="Groupe 276">
            <a:extLst>
              <a:ext uri="{FF2B5EF4-FFF2-40B4-BE49-F238E27FC236}">
                <a16:creationId xmlns:a16="http://schemas.microsoft.com/office/drawing/2014/main" id="{99B8F1AE-D0AD-B9FA-3591-3740E6BB65D4}"/>
              </a:ext>
            </a:extLst>
          </p:cNvPr>
          <p:cNvGrpSpPr/>
          <p:nvPr/>
        </p:nvGrpSpPr>
        <p:grpSpPr>
          <a:xfrm rot="16200000">
            <a:off x="4261122" y="2716918"/>
            <a:ext cx="4178545" cy="2141107"/>
            <a:chOff x="5838852" y="4816295"/>
            <a:chExt cx="4178545" cy="2141107"/>
          </a:xfrm>
        </p:grpSpPr>
        <p:grpSp>
          <p:nvGrpSpPr>
            <p:cNvPr id="278" name="Groupe 277">
              <a:extLst>
                <a:ext uri="{FF2B5EF4-FFF2-40B4-BE49-F238E27FC236}">
                  <a16:creationId xmlns:a16="http://schemas.microsoft.com/office/drawing/2014/main" id="{5A392330-6219-DFA5-2563-63950CD79AF7}"/>
                </a:ext>
              </a:extLst>
            </p:cNvPr>
            <p:cNvGrpSpPr/>
            <p:nvPr/>
          </p:nvGrpSpPr>
          <p:grpSpPr>
            <a:xfrm rot="16200000">
              <a:off x="7709721" y="5103252"/>
              <a:ext cx="943245" cy="369332"/>
              <a:chOff x="6528977" y="5487895"/>
              <a:chExt cx="943245" cy="369332"/>
            </a:xfrm>
          </p:grpSpPr>
          <p:cxnSp>
            <p:nvCxnSpPr>
              <p:cNvPr id="317" name="Connecteur droit 316">
                <a:extLst>
                  <a:ext uri="{FF2B5EF4-FFF2-40B4-BE49-F238E27FC236}">
                    <a16:creationId xmlns:a16="http://schemas.microsoft.com/office/drawing/2014/main" id="{8CE633F6-299E-1924-3AB6-E93AD2DE9B60}"/>
                  </a:ext>
                </a:extLst>
              </p:cNvPr>
              <p:cNvCxnSpPr>
                <a:cxnSpLocks/>
                <a:endCxn id="319" idx="1"/>
              </p:cNvCxnSpPr>
              <p:nvPr/>
            </p:nvCxnSpPr>
            <p:spPr>
              <a:xfrm flipV="1">
                <a:off x="6528977" y="5672561"/>
                <a:ext cx="681923" cy="104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8" name="Connecteur droit 317">
                <a:extLst>
                  <a:ext uri="{FF2B5EF4-FFF2-40B4-BE49-F238E27FC236}">
                    <a16:creationId xmlns:a16="http://schemas.microsoft.com/office/drawing/2014/main" id="{1DC5028A-D358-79C5-E73A-807EEBE520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54628" y="5523523"/>
                <a:ext cx="37813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9" name="ZoneTexte 318">
                <a:extLst>
                  <a:ext uri="{FF2B5EF4-FFF2-40B4-BE49-F238E27FC236}">
                    <a16:creationId xmlns:a16="http://schemas.microsoft.com/office/drawing/2014/main" id="{4EFDB486-D528-22F1-B1C2-A908A3BCA005}"/>
                  </a:ext>
                </a:extLst>
              </p:cNvPr>
              <p:cNvSpPr txBox="1"/>
              <p:nvPr/>
            </p:nvSpPr>
            <p:spPr>
              <a:xfrm>
                <a:off x="7210900" y="5487895"/>
                <a:ext cx="261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B050"/>
                    </a:solidFill>
                  </a:rPr>
                  <a:t>+</a:t>
                </a:r>
              </a:p>
            </p:txBody>
          </p:sp>
        </p:grpSp>
        <p:grpSp>
          <p:nvGrpSpPr>
            <p:cNvPr id="279" name="Groupe 278">
              <a:extLst>
                <a:ext uri="{FF2B5EF4-FFF2-40B4-BE49-F238E27FC236}">
                  <a16:creationId xmlns:a16="http://schemas.microsoft.com/office/drawing/2014/main" id="{FC8152A6-C5FA-A65C-C47A-3A1C3C4FEDBE}"/>
                </a:ext>
              </a:extLst>
            </p:cNvPr>
            <p:cNvGrpSpPr/>
            <p:nvPr/>
          </p:nvGrpSpPr>
          <p:grpSpPr>
            <a:xfrm rot="10800000">
              <a:off x="6523906" y="5344885"/>
              <a:ext cx="963930" cy="223351"/>
              <a:chOff x="2190115" y="332102"/>
              <a:chExt cx="963930" cy="223351"/>
            </a:xfrm>
          </p:grpSpPr>
          <p:sp>
            <p:nvSpPr>
              <p:cNvPr id="314" name="Organigramme : Terminateur 313">
                <a:extLst>
                  <a:ext uri="{FF2B5EF4-FFF2-40B4-BE49-F238E27FC236}">
                    <a16:creationId xmlns:a16="http://schemas.microsoft.com/office/drawing/2014/main" id="{FF82706F-1930-3DCF-85F9-32FCFDCAC304}"/>
                  </a:ext>
                </a:extLst>
              </p:cNvPr>
              <p:cNvSpPr/>
              <p:nvPr/>
            </p:nvSpPr>
            <p:spPr>
              <a:xfrm>
                <a:off x="2190115" y="332102"/>
                <a:ext cx="963930" cy="223351"/>
              </a:xfrm>
              <a:prstGeom prst="flowChartTerminator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15" name="Connecteur droit 314">
                <a:extLst>
                  <a:ext uri="{FF2B5EF4-FFF2-40B4-BE49-F238E27FC236}">
                    <a16:creationId xmlns:a16="http://schemas.microsoft.com/office/drawing/2014/main" id="{61A5F6B6-8FBF-CDF1-D3A6-C6A962D648D2}"/>
                  </a:ext>
                </a:extLst>
              </p:cNvPr>
              <p:cNvCxnSpPr>
                <a:stCxn id="314" idx="1"/>
              </p:cNvCxnSpPr>
              <p:nvPr/>
            </p:nvCxnSpPr>
            <p:spPr>
              <a:xfrm flipV="1">
                <a:off x="2190115" y="381273"/>
                <a:ext cx="705485" cy="62505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6" name="Connecteur droit 315">
                <a:extLst>
                  <a:ext uri="{FF2B5EF4-FFF2-40B4-BE49-F238E27FC236}">
                    <a16:creationId xmlns:a16="http://schemas.microsoft.com/office/drawing/2014/main" id="{737326E3-A63E-108E-D87B-04C0BC6AB821}"/>
                  </a:ext>
                </a:extLst>
              </p:cNvPr>
              <p:cNvCxnSpPr>
                <a:endCxn id="314" idx="3"/>
              </p:cNvCxnSpPr>
              <p:nvPr/>
            </p:nvCxnSpPr>
            <p:spPr>
              <a:xfrm flipV="1">
                <a:off x="2845862" y="443778"/>
                <a:ext cx="308183" cy="12909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80" name="Organigramme : Jonction de sommaire 279">
              <a:extLst>
                <a:ext uri="{FF2B5EF4-FFF2-40B4-BE49-F238E27FC236}">
                  <a16:creationId xmlns:a16="http://schemas.microsoft.com/office/drawing/2014/main" id="{7A59584B-5DF5-A075-7E3F-35AF41B54F55}"/>
                </a:ext>
              </a:extLst>
            </p:cNvPr>
            <p:cNvSpPr/>
            <p:nvPr/>
          </p:nvSpPr>
          <p:spPr>
            <a:xfrm>
              <a:off x="8776829" y="5258709"/>
              <a:ext cx="347564" cy="356693"/>
            </a:xfrm>
            <a:prstGeom prst="flowChartSummingJunction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81" name="Connecteur droit avec flèche 280">
              <a:extLst>
                <a:ext uri="{FF2B5EF4-FFF2-40B4-BE49-F238E27FC236}">
                  <a16:creationId xmlns:a16="http://schemas.microsoft.com/office/drawing/2014/main" id="{B1265859-4173-D72D-28CA-43EFA58481C5}"/>
                </a:ext>
              </a:extLst>
            </p:cNvPr>
            <p:cNvCxnSpPr>
              <a:cxnSpLocks/>
              <a:endCxn id="280" idx="2"/>
            </p:cNvCxnSpPr>
            <p:nvPr/>
          </p:nvCxnSpPr>
          <p:spPr>
            <a:xfrm>
              <a:off x="8216972" y="5424196"/>
              <a:ext cx="559857" cy="1286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2" name="Connecteur droit avec flèche 281">
              <a:extLst>
                <a:ext uri="{FF2B5EF4-FFF2-40B4-BE49-F238E27FC236}">
                  <a16:creationId xmlns:a16="http://schemas.microsoft.com/office/drawing/2014/main" id="{61354180-303A-85EE-5CBF-44573F9117F0}"/>
                </a:ext>
              </a:extLst>
            </p:cNvPr>
            <p:cNvCxnSpPr>
              <a:cxnSpLocks/>
            </p:cNvCxnSpPr>
            <p:nvPr/>
          </p:nvCxnSpPr>
          <p:spPr>
            <a:xfrm>
              <a:off x="7497637" y="5456561"/>
              <a:ext cx="559857" cy="1286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C38932B1-8574-C33F-7F0D-B9374B67620E}"/>
                </a:ext>
              </a:extLst>
            </p:cNvPr>
            <p:cNvSpPr/>
            <p:nvPr/>
          </p:nvSpPr>
          <p:spPr>
            <a:xfrm>
              <a:off x="6731858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E08EC1AE-08BB-9973-D82E-A2F27B8D5BE0}"/>
                </a:ext>
              </a:extLst>
            </p:cNvPr>
            <p:cNvSpPr/>
            <p:nvPr/>
          </p:nvSpPr>
          <p:spPr>
            <a:xfrm>
              <a:off x="7178361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5" name="Ellipse 284">
              <a:extLst>
                <a:ext uri="{FF2B5EF4-FFF2-40B4-BE49-F238E27FC236}">
                  <a16:creationId xmlns:a16="http://schemas.microsoft.com/office/drawing/2014/main" id="{7FB21F73-E5F5-E63D-4FA9-343BACF86BD8}"/>
                </a:ext>
              </a:extLst>
            </p:cNvPr>
            <p:cNvSpPr/>
            <p:nvPr/>
          </p:nvSpPr>
          <p:spPr>
            <a:xfrm>
              <a:off x="7624864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6" name="Ellipse 285">
              <a:extLst>
                <a:ext uri="{FF2B5EF4-FFF2-40B4-BE49-F238E27FC236}">
                  <a16:creationId xmlns:a16="http://schemas.microsoft.com/office/drawing/2014/main" id="{B66D025C-28EC-88E8-770C-31CFDF608516}"/>
                </a:ext>
              </a:extLst>
            </p:cNvPr>
            <p:cNvSpPr/>
            <p:nvPr/>
          </p:nvSpPr>
          <p:spPr>
            <a:xfrm>
              <a:off x="8071367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7" name="Ellipse 286">
              <a:extLst>
                <a:ext uri="{FF2B5EF4-FFF2-40B4-BE49-F238E27FC236}">
                  <a16:creationId xmlns:a16="http://schemas.microsoft.com/office/drawing/2014/main" id="{BA51F535-D245-B6E6-7659-63B94B8EE4D4}"/>
                </a:ext>
              </a:extLst>
            </p:cNvPr>
            <p:cNvSpPr/>
            <p:nvPr/>
          </p:nvSpPr>
          <p:spPr>
            <a:xfrm>
              <a:off x="8517870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4174AC8B-C065-6887-FD52-6E46A9123834}"/>
                </a:ext>
              </a:extLst>
            </p:cNvPr>
            <p:cNvSpPr/>
            <p:nvPr/>
          </p:nvSpPr>
          <p:spPr>
            <a:xfrm>
              <a:off x="8964373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51DBCAC1-4B69-3C24-7340-E5D2E3480B07}"/>
                </a:ext>
              </a:extLst>
            </p:cNvPr>
            <p:cNvSpPr/>
            <p:nvPr/>
          </p:nvSpPr>
          <p:spPr>
            <a:xfrm>
              <a:off x="9410876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6CF2DA16-34CB-5D05-1F77-FAE4F79015A2}"/>
                </a:ext>
              </a:extLst>
            </p:cNvPr>
            <p:cNvSpPr/>
            <p:nvPr/>
          </p:nvSpPr>
          <p:spPr>
            <a:xfrm>
              <a:off x="9857377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7344B0B4-29D9-D037-856C-0A572264F19F}"/>
                </a:ext>
              </a:extLst>
            </p:cNvPr>
            <p:cNvSpPr/>
            <p:nvPr/>
          </p:nvSpPr>
          <p:spPr>
            <a:xfrm>
              <a:off x="5838852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213B9376-0484-B3C7-72CD-D5C3B251A3F5}"/>
                </a:ext>
              </a:extLst>
            </p:cNvPr>
            <p:cNvSpPr/>
            <p:nvPr/>
          </p:nvSpPr>
          <p:spPr>
            <a:xfrm>
              <a:off x="6285355" y="6501352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3" name="Connecteur : en angle 302">
              <a:extLst>
                <a:ext uri="{FF2B5EF4-FFF2-40B4-BE49-F238E27FC236}">
                  <a16:creationId xmlns:a16="http://schemas.microsoft.com/office/drawing/2014/main" id="{3C5A0002-4F4F-6068-094D-C8B4EB6EE049}"/>
                </a:ext>
              </a:extLst>
            </p:cNvPr>
            <p:cNvCxnSpPr>
              <a:cxnSpLocks/>
              <a:stCxn id="280" idx="6"/>
              <a:endCxn id="290" idx="6"/>
            </p:cNvCxnSpPr>
            <p:nvPr/>
          </p:nvCxnSpPr>
          <p:spPr>
            <a:xfrm>
              <a:off x="9124393" y="5437056"/>
              <a:ext cx="893004" cy="1144306"/>
            </a:xfrm>
            <a:prstGeom prst="bentConnector3">
              <a:avLst>
                <a:gd name="adj1" fmla="val 125599"/>
              </a:avLst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4" name="Connecteur : en angle 303">
              <a:extLst>
                <a:ext uri="{FF2B5EF4-FFF2-40B4-BE49-F238E27FC236}">
                  <a16:creationId xmlns:a16="http://schemas.microsoft.com/office/drawing/2014/main" id="{DCB583AA-5311-8D12-4C6D-7E2DC9D5C612}"/>
                </a:ext>
              </a:extLst>
            </p:cNvPr>
            <p:cNvCxnSpPr>
              <a:cxnSpLocks/>
              <a:stCxn id="291" idx="2"/>
              <a:endCxn id="314" idx="3"/>
            </p:cNvCxnSpPr>
            <p:nvPr/>
          </p:nvCxnSpPr>
          <p:spPr>
            <a:xfrm rot="10800000" flipH="1">
              <a:off x="5838852" y="5456560"/>
              <a:ext cx="685054" cy="1124802"/>
            </a:xfrm>
            <a:prstGeom prst="bentConnector3">
              <a:avLst>
                <a:gd name="adj1" fmla="val -33370"/>
              </a:avLst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5" name="Connecteur droit avec flèche 304">
              <a:extLst>
                <a:ext uri="{FF2B5EF4-FFF2-40B4-BE49-F238E27FC236}">
                  <a16:creationId xmlns:a16="http://schemas.microsoft.com/office/drawing/2014/main" id="{52B8EA1C-0378-0966-5122-C96771D4086E}"/>
                </a:ext>
              </a:extLst>
            </p:cNvPr>
            <p:cNvCxnSpPr>
              <a:cxnSpLocks/>
              <a:stCxn id="289" idx="2"/>
              <a:endCxn id="288" idx="6"/>
            </p:cNvCxnSpPr>
            <p:nvPr/>
          </p:nvCxnSpPr>
          <p:spPr>
            <a:xfrm flipH="1">
              <a:off x="9124393" y="6581362"/>
              <a:ext cx="286483" cy="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6" name="Connecteur droit avec flèche 305">
              <a:extLst>
                <a:ext uri="{FF2B5EF4-FFF2-40B4-BE49-F238E27FC236}">
                  <a16:creationId xmlns:a16="http://schemas.microsoft.com/office/drawing/2014/main" id="{C0B15EAC-4269-313C-4C2E-99B87D7F24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2782" y="6572338"/>
              <a:ext cx="286483" cy="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7" name="Connecteur droit avec flèche 306">
              <a:extLst>
                <a:ext uri="{FF2B5EF4-FFF2-40B4-BE49-F238E27FC236}">
                  <a16:creationId xmlns:a16="http://schemas.microsoft.com/office/drawing/2014/main" id="{15B6E747-BAC9-2E11-7A43-D90F138269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5375" y="6580549"/>
              <a:ext cx="286483" cy="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8" name="Connecteur droit avec flèche 307">
              <a:extLst>
                <a:ext uri="{FF2B5EF4-FFF2-40B4-BE49-F238E27FC236}">
                  <a16:creationId xmlns:a16="http://schemas.microsoft.com/office/drawing/2014/main" id="{DC98E9B1-3FD0-828F-84B6-73FAD04BF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387" y="6580549"/>
              <a:ext cx="286483" cy="0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9" name="Arc 308">
              <a:extLst>
                <a:ext uri="{FF2B5EF4-FFF2-40B4-BE49-F238E27FC236}">
                  <a16:creationId xmlns:a16="http://schemas.microsoft.com/office/drawing/2014/main" id="{E5F54436-E118-8A6B-4037-31515DF55204}"/>
                </a:ext>
              </a:extLst>
            </p:cNvPr>
            <p:cNvSpPr/>
            <p:nvPr/>
          </p:nvSpPr>
          <p:spPr>
            <a:xfrm>
              <a:off x="9477248" y="6274913"/>
              <a:ext cx="470691" cy="682489"/>
            </a:xfrm>
            <a:prstGeom prst="arc">
              <a:avLst>
                <a:gd name="adj1" fmla="val 202019"/>
                <a:gd name="adj2" fmla="val 10807011"/>
              </a:avLst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0" name="Arc 309">
              <a:extLst>
                <a:ext uri="{FF2B5EF4-FFF2-40B4-BE49-F238E27FC236}">
                  <a16:creationId xmlns:a16="http://schemas.microsoft.com/office/drawing/2014/main" id="{12597C72-CC70-2F71-FB51-4EECD9E7C660}"/>
                </a:ext>
              </a:extLst>
            </p:cNvPr>
            <p:cNvSpPr/>
            <p:nvPr/>
          </p:nvSpPr>
          <p:spPr>
            <a:xfrm>
              <a:off x="8584935" y="6265645"/>
              <a:ext cx="470691" cy="682489"/>
            </a:xfrm>
            <a:prstGeom prst="arc">
              <a:avLst>
                <a:gd name="adj1" fmla="val 202019"/>
                <a:gd name="adj2" fmla="val 10807011"/>
              </a:avLst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1" name="Arc 310">
              <a:extLst>
                <a:ext uri="{FF2B5EF4-FFF2-40B4-BE49-F238E27FC236}">
                  <a16:creationId xmlns:a16="http://schemas.microsoft.com/office/drawing/2014/main" id="{F0772AF7-039D-FB0D-AACE-1F9393D66634}"/>
                </a:ext>
              </a:extLst>
            </p:cNvPr>
            <p:cNvSpPr/>
            <p:nvPr/>
          </p:nvSpPr>
          <p:spPr>
            <a:xfrm>
              <a:off x="7692196" y="6261007"/>
              <a:ext cx="470691" cy="682489"/>
            </a:xfrm>
            <a:prstGeom prst="arc">
              <a:avLst>
                <a:gd name="adj1" fmla="val 202019"/>
                <a:gd name="adj2" fmla="val 10807011"/>
              </a:avLst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2" name="Arc 311">
              <a:extLst>
                <a:ext uri="{FF2B5EF4-FFF2-40B4-BE49-F238E27FC236}">
                  <a16:creationId xmlns:a16="http://schemas.microsoft.com/office/drawing/2014/main" id="{5846935E-F546-7E95-B803-2C9889E4AD12}"/>
                </a:ext>
              </a:extLst>
            </p:cNvPr>
            <p:cNvSpPr/>
            <p:nvPr/>
          </p:nvSpPr>
          <p:spPr>
            <a:xfrm>
              <a:off x="6766772" y="6261007"/>
              <a:ext cx="470691" cy="682489"/>
            </a:xfrm>
            <a:prstGeom prst="arc">
              <a:avLst>
                <a:gd name="adj1" fmla="val 202019"/>
                <a:gd name="adj2" fmla="val 10807011"/>
              </a:avLst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3" name="Arc 312">
              <a:extLst>
                <a:ext uri="{FF2B5EF4-FFF2-40B4-BE49-F238E27FC236}">
                  <a16:creationId xmlns:a16="http://schemas.microsoft.com/office/drawing/2014/main" id="{6640DA46-4FDD-A461-1683-F0239FD95D8F}"/>
                </a:ext>
              </a:extLst>
            </p:cNvPr>
            <p:cNvSpPr/>
            <p:nvPr/>
          </p:nvSpPr>
          <p:spPr>
            <a:xfrm>
              <a:off x="5929145" y="6261007"/>
              <a:ext cx="470691" cy="682489"/>
            </a:xfrm>
            <a:prstGeom prst="arc">
              <a:avLst>
                <a:gd name="adj1" fmla="val 202019"/>
                <a:gd name="adj2" fmla="val 10807011"/>
              </a:avLst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0" name="ZoneTexte 319">
            <a:extLst>
              <a:ext uri="{FF2B5EF4-FFF2-40B4-BE49-F238E27FC236}">
                <a16:creationId xmlns:a16="http://schemas.microsoft.com/office/drawing/2014/main" id="{46123C93-73A5-2465-3739-9AB9D267326D}"/>
              </a:ext>
            </a:extLst>
          </p:cNvPr>
          <p:cNvSpPr txBox="1"/>
          <p:nvPr/>
        </p:nvSpPr>
        <p:spPr>
          <a:xfrm rot="16200000">
            <a:off x="2452348" y="3526076"/>
            <a:ext cx="4443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Avec interrupteur magnétique (facultatif) 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BF26E56C-517E-4A8E-50B2-90B1F635C076}"/>
              </a:ext>
            </a:extLst>
          </p:cNvPr>
          <p:cNvSpPr txBox="1"/>
          <p:nvPr/>
        </p:nvSpPr>
        <p:spPr>
          <a:xfrm rot="16200000">
            <a:off x="5491884" y="3565439"/>
            <a:ext cx="4443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Avec câbles et fiches bananes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8C52180A-1A27-536B-5E6B-9F4F7ECC2A45}"/>
              </a:ext>
            </a:extLst>
          </p:cNvPr>
          <p:cNvSpPr txBox="1"/>
          <p:nvPr/>
        </p:nvSpPr>
        <p:spPr>
          <a:xfrm rot="16200000">
            <a:off x="8088492" y="3678565"/>
            <a:ext cx="4443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Chiffrement (association des bornes)</a:t>
            </a:r>
          </a:p>
        </p:txBody>
      </p:sp>
      <p:pic>
        <p:nvPicPr>
          <p:cNvPr id="323" name="Image 322">
            <a:extLst>
              <a:ext uri="{FF2B5EF4-FFF2-40B4-BE49-F238E27FC236}">
                <a16:creationId xmlns:a16="http://schemas.microsoft.com/office/drawing/2014/main" id="{A402B946-2B58-C6AB-D0AE-28E4708C3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551" y="6838326"/>
            <a:ext cx="517464" cy="51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4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DC0F49B-5ECD-BE6B-3A34-6589A75E2B55}"/>
              </a:ext>
            </a:extLst>
          </p:cNvPr>
          <p:cNvSpPr txBox="1"/>
          <p:nvPr/>
        </p:nvSpPr>
        <p:spPr>
          <a:xfrm>
            <a:off x="698487" y="975870"/>
            <a:ext cx="508529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 Ampoule E10 de 3,8 V 0,3 A et 1 douille E10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https://www.amazon.fr/dp/B09BZW2QPD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 Boîtier pour 2 Piles AA 3V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https://www.amazon.fr/dp/B08JV9S4XY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10 Fiches bananes + 10 Connecteurs bananes femelles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https://www.amazon.fr/dp/B07VR993NR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1,5 m Fil électrique 1.3mm²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https://www.amazon.fr/dp/B089KM4J2Z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 Interrupteur à lames et 1 aimant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https://www.amazon.fr/dp/B081JHQ55P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 Aimant puissant (10 x3 mm) (Facultatif)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https://www.amazon.fr/dp/B0823T7QCR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 Piles AA 1,5V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 boîte en bois de taille A5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F582CC-0F4F-F8C8-CAD0-7BBAFEDB85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46" y="281384"/>
            <a:ext cx="981994" cy="98556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B2148CD-E599-D0F8-B2CA-A4B2CEE264FF}"/>
              </a:ext>
            </a:extLst>
          </p:cNvPr>
          <p:cNvSpPr txBox="1"/>
          <p:nvPr/>
        </p:nvSpPr>
        <p:spPr>
          <a:xfrm>
            <a:off x="698487" y="270931"/>
            <a:ext cx="510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64E9863-7C30-2AE5-BC79-BB617336ED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6" y="4058572"/>
            <a:ext cx="5151550" cy="321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0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A00A9B-6EB6-CAA8-AC2B-7970FCDC137F}"/>
              </a:ext>
            </a:extLst>
          </p:cNvPr>
          <p:cNvSpPr/>
          <p:nvPr/>
        </p:nvSpPr>
        <p:spPr>
          <a:xfrm>
            <a:off x="0" y="-1"/>
            <a:ext cx="5352656" cy="75596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5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7DC4D8F-23A5-FD6D-C4B2-00CDBF279BD3}"/>
              </a:ext>
            </a:extLst>
          </p:cNvPr>
          <p:cNvSpPr/>
          <p:nvPr/>
        </p:nvSpPr>
        <p:spPr>
          <a:xfrm>
            <a:off x="1856740" y="1358900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D7A09F7-834A-0BBF-19CA-4980EC87C64A}"/>
              </a:ext>
            </a:extLst>
          </p:cNvPr>
          <p:cNvSpPr/>
          <p:nvPr/>
        </p:nvSpPr>
        <p:spPr>
          <a:xfrm>
            <a:off x="1856740" y="2454275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E25AE8A-E19A-F511-08E5-9362AFB300A7}"/>
              </a:ext>
            </a:extLst>
          </p:cNvPr>
          <p:cNvSpPr/>
          <p:nvPr/>
        </p:nvSpPr>
        <p:spPr>
          <a:xfrm>
            <a:off x="1856740" y="3549650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7407774-120B-3E9A-0F52-D3E45F4234F0}"/>
              </a:ext>
            </a:extLst>
          </p:cNvPr>
          <p:cNvSpPr/>
          <p:nvPr/>
        </p:nvSpPr>
        <p:spPr>
          <a:xfrm>
            <a:off x="1856740" y="4645025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C1F2F9C-DD72-9477-7748-6333F8F17995}"/>
              </a:ext>
            </a:extLst>
          </p:cNvPr>
          <p:cNvSpPr/>
          <p:nvPr/>
        </p:nvSpPr>
        <p:spPr>
          <a:xfrm>
            <a:off x="1856740" y="5740400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D8F1ABE-D238-C3FF-4DCF-D109A6CD9CFC}"/>
              </a:ext>
            </a:extLst>
          </p:cNvPr>
          <p:cNvSpPr/>
          <p:nvPr/>
        </p:nvSpPr>
        <p:spPr>
          <a:xfrm>
            <a:off x="3314700" y="1358900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6913AC7-3834-ECF3-8145-55C16C42BECE}"/>
              </a:ext>
            </a:extLst>
          </p:cNvPr>
          <p:cNvSpPr/>
          <p:nvPr/>
        </p:nvSpPr>
        <p:spPr>
          <a:xfrm>
            <a:off x="3314700" y="2454275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B900463-7757-9A09-2884-C9B91EFF6DF7}"/>
              </a:ext>
            </a:extLst>
          </p:cNvPr>
          <p:cNvSpPr/>
          <p:nvPr/>
        </p:nvSpPr>
        <p:spPr>
          <a:xfrm>
            <a:off x="3314700" y="3549650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740BB47-03DF-DCED-6E90-B7BFEF1BAD67}"/>
              </a:ext>
            </a:extLst>
          </p:cNvPr>
          <p:cNvSpPr/>
          <p:nvPr/>
        </p:nvSpPr>
        <p:spPr>
          <a:xfrm>
            <a:off x="3314700" y="4645025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3214134-7569-CB34-E9BF-86354FB44C1E}"/>
              </a:ext>
            </a:extLst>
          </p:cNvPr>
          <p:cNvSpPr/>
          <p:nvPr/>
        </p:nvSpPr>
        <p:spPr>
          <a:xfrm>
            <a:off x="3314700" y="5740400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Organigramme : Jonction de sommaire 2">
            <a:extLst>
              <a:ext uri="{FF2B5EF4-FFF2-40B4-BE49-F238E27FC236}">
                <a16:creationId xmlns:a16="http://schemas.microsoft.com/office/drawing/2014/main" id="{F71266BA-18C4-4AB6-C565-D56E692278BD}"/>
              </a:ext>
            </a:extLst>
          </p:cNvPr>
          <p:cNvSpPr/>
          <p:nvPr/>
        </p:nvSpPr>
        <p:spPr>
          <a:xfrm>
            <a:off x="2498298" y="7162341"/>
            <a:ext cx="347564" cy="356693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54012A5-64A0-92E2-52B6-89C2EEEE0848}"/>
              </a:ext>
            </a:extLst>
          </p:cNvPr>
          <p:cNvSpPr txBox="1"/>
          <p:nvPr/>
        </p:nvSpPr>
        <p:spPr>
          <a:xfrm>
            <a:off x="5608428" y="78558"/>
            <a:ext cx="2732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INTÉRIEUR DU BOÎTER </a:t>
            </a:r>
          </a:p>
          <a:p>
            <a:r>
              <a:rPr lang="fr-FR" sz="9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Exemple de circuit </a:t>
            </a:r>
            <a:r>
              <a:rPr lang="fr-FR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 correspondance : </a:t>
            </a:r>
          </a:p>
          <a:p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fr-FR" sz="9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</a:p>
          <a:p>
            <a:pPr lvl="3"/>
            <a:r>
              <a:rPr lang="fr-F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B4</a:t>
            </a:r>
          </a:p>
          <a:p>
            <a:pPr lvl="3"/>
            <a:r>
              <a:rPr lang="fr-FR" sz="9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</a:p>
          <a:p>
            <a:pPr lvl="3"/>
            <a:r>
              <a:rPr lang="fr-F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</a:p>
          <a:p>
            <a:pPr lvl="3"/>
            <a:r>
              <a:rPr lang="fr-FR" sz="9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E5</a:t>
            </a:r>
          </a:p>
          <a:p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B392896E-D3A2-DA4F-A60B-F04B0CB5B76B}"/>
              </a:ext>
            </a:extLst>
          </p:cNvPr>
          <p:cNvGrpSpPr/>
          <p:nvPr/>
        </p:nvGrpSpPr>
        <p:grpSpPr>
          <a:xfrm>
            <a:off x="2999953" y="1152061"/>
            <a:ext cx="1493520" cy="4912128"/>
            <a:chOff x="3619174" y="1149208"/>
            <a:chExt cx="1493520" cy="4912128"/>
          </a:xfrm>
        </p:grpSpPr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CE6965F-A2DC-C3B8-D44B-699B9C82A2E3}"/>
                </a:ext>
              </a:extLst>
            </p:cNvPr>
            <p:cNvSpPr txBox="1"/>
            <p:nvPr/>
          </p:nvSpPr>
          <p:spPr>
            <a:xfrm>
              <a:off x="3619174" y="1149208"/>
              <a:ext cx="1493520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BE7768E0-EBB3-FB3B-2A95-470333743DDC}"/>
                </a:ext>
              </a:extLst>
            </p:cNvPr>
            <p:cNvSpPr txBox="1"/>
            <p:nvPr/>
          </p:nvSpPr>
          <p:spPr>
            <a:xfrm>
              <a:off x="3619174" y="2242732"/>
              <a:ext cx="1493520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13A994DB-169D-7FA5-119A-F9F6374502EF}"/>
                </a:ext>
              </a:extLst>
            </p:cNvPr>
            <p:cNvSpPr txBox="1"/>
            <p:nvPr/>
          </p:nvSpPr>
          <p:spPr>
            <a:xfrm>
              <a:off x="3619174" y="3383027"/>
              <a:ext cx="1493520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EFAB1725-BD47-C962-CF5F-22E13F31B87E}"/>
                </a:ext>
              </a:extLst>
            </p:cNvPr>
            <p:cNvSpPr txBox="1"/>
            <p:nvPr/>
          </p:nvSpPr>
          <p:spPr>
            <a:xfrm>
              <a:off x="3619174" y="4476551"/>
              <a:ext cx="1493520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0A16A0E7-D5B1-52AF-65E9-9DE84C4C42E0}"/>
                </a:ext>
              </a:extLst>
            </p:cNvPr>
            <p:cNvSpPr txBox="1"/>
            <p:nvPr/>
          </p:nvSpPr>
          <p:spPr>
            <a:xfrm>
              <a:off x="3619174" y="5538116"/>
              <a:ext cx="1493520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7" name="Groupe 146">
            <a:extLst>
              <a:ext uri="{FF2B5EF4-FFF2-40B4-BE49-F238E27FC236}">
                <a16:creationId xmlns:a16="http://schemas.microsoft.com/office/drawing/2014/main" id="{8D63ED8E-C55F-688C-B769-9869F84E8929}"/>
              </a:ext>
            </a:extLst>
          </p:cNvPr>
          <p:cNvGrpSpPr/>
          <p:nvPr/>
        </p:nvGrpSpPr>
        <p:grpSpPr>
          <a:xfrm>
            <a:off x="948120" y="1116793"/>
            <a:ext cx="1421441" cy="4912128"/>
            <a:chOff x="217607" y="1149208"/>
            <a:chExt cx="1421441" cy="4912128"/>
          </a:xfrm>
        </p:grpSpPr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401E1188-0918-4423-D43D-6D721C5C280B}"/>
                </a:ext>
              </a:extLst>
            </p:cNvPr>
            <p:cNvSpPr txBox="1"/>
            <p:nvPr/>
          </p:nvSpPr>
          <p:spPr>
            <a:xfrm>
              <a:off x="217607" y="1149208"/>
              <a:ext cx="142144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DB8024A2-BE54-CC78-6799-74EDB4481199}"/>
                </a:ext>
              </a:extLst>
            </p:cNvPr>
            <p:cNvSpPr txBox="1"/>
            <p:nvPr/>
          </p:nvSpPr>
          <p:spPr>
            <a:xfrm>
              <a:off x="217607" y="2242732"/>
              <a:ext cx="142144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650A9F83-F0D7-5741-9B11-13A04B3120E1}"/>
                </a:ext>
              </a:extLst>
            </p:cNvPr>
            <p:cNvSpPr txBox="1"/>
            <p:nvPr/>
          </p:nvSpPr>
          <p:spPr>
            <a:xfrm>
              <a:off x="217607" y="3383027"/>
              <a:ext cx="142144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11CBEF17-AD2D-FDBC-5146-CE36EBA4B796}"/>
                </a:ext>
              </a:extLst>
            </p:cNvPr>
            <p:cNvSpPr txBox="1"/>
            <p:nvPr/>
          </p:nvSpPr>
          <p:spPr>
            <a:xfrm>
              <a:off x="217607" y="4476551"/>
              <a:ext cx="142144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4F3B056F-121F-60E8-2419-2FB6844B1B8E}"/>
                </a:ext>
              </a:extLst>
            </p:cNvPr>
            <p:cNvSpPr txBox="1"/>
            <p:nvPr/>
          </p:nvSpPr>
          <p:spPr>
            <a:xfrm>
              <a:off x="217607" y="5538116"/>
              <a:ext cx="1421441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8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C6350FC8-A2BB-F53F-1C6F-6E4E7BE6A81B}"/>
              </a:ext>
            </a:extLst>
          </p:cNvPr>
          <p:cNvGrpSpPr/>
          <p:nvPr/>
        </p:nvGrpSpPr>
        <p:grpSpPr>
          <a:xfrm>
            <a:off x="7332782" y="772964"/>
            <a:ext cx="3314783" cy="3326323"/>
            <a:chOff x="370007" y="1301608"/>
            <a:chExt cx="4895087" cy="4912128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EB5C4E2A-0505-2C99-2211-F8A268348450}"/>
                </a:ext>
              </a:extLst>
            </p:cNvPr>
            <p:cNvSpPr/>
            <p:nvPr/>
          </p:nvSpPr>
          <p:spPr>
            <a:xfrm>
              <a:off x="2009140" y="1511300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ED455ED9-9DD8-2824-E3AB-81CFD5BE336B}"/>
                </a:ext>
              </a:extLst>
            </p:cNvPr>
            <p:cNvSpPr/>
            <p:nvPr/>
          </p:nvSpPr>
          <p:spPr>
            <a:xfrm>
              <a:off x="2009140" y="2606675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9167F1D7-A53B-A786-0D9B-23B9BEEA6574}"/>
                </a:ext>
              </a:extLst>
            </p:cNvPr>
            <p:cNvSpPr/>
            <p:nvPr/>
          </p:nvSpPr>
          <p:spPr>
            <a:xfrm>
              <a:off x="2009140" y="3702050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F7FAF84D-42AB-65B2-0693-F632FED39461}"/>
                </a:ext>
              </a:extLst>
            </p:cNvPr>
            <p:cNvSpPr/>
            <p:nvPr/>
          </p:nvSpPr>
          <p:spPr>
            <a:xfrm>
              <a:off x="2009140" y="4797425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D182CBE8-C043-131C-9604-28029F79397A}"/>
                </a:ext>
              </a:extLst>
            </p:cNvPr>
            <p:cNvSpPr/>
            <p:nvPr/>
          </p:nvSpPr>
          <p:spPr>
            <a:xfrm>
              <a:off x="2009140" y="5892800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310D4160-79C9-B9E2-1723-EC81C7D3015F}"/>
                </a:ext>
              </a:extLst>
            </p:cNvPr>
            <p:cNvSpPr/>
            <p:nvPr/>
          </p:nvSpPr>
          <p:spPr>
            <a:xfrm>
              <a:off x="3467100" y="1511300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AFB9956F-DE78-5E94-4806-BF1283C81C85}"/>
                </a:ext>
              </a:extLst>
            </p:cNvPr>
            <p:cNvSpPr/>
            <p:nvPr/>
          </p:nvSpPr>
          <p:spPr>
            <a:xfrm>
              <a:off x="3467100" y="2606675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19D3AE41-8F0F-DEE4-680D-4EC6ACEB5BC3}"/>
                </a:ext>
              </a:extLst>
            </p:cNvPr>
            <p:cNvSpPr/>
            <p:nvPr/>
          </p:nvSpPr>
          <p:spPr>
            <a:xfrm>
              <a:off x="3467100" y="3702050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605F24CA-2983-0314-9361-6B96CD1F9AD1}"/>
                </a:ext>
              </a:extLst>
            </p:cNvPr>
            <p:cNvSpPr/>
            <p:nvPr/>
          </p:nvSpPr>
          <p:spPr>
            <a:xfrm>
              <a:off x="3467100" y="4797425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50B50A72-F53A-143B-7ECD-EE9060DE871E}"/>
                </a:ext>
              </a:extLst>
            </p:cNvPr>
            <p:cNvSpPr/>
            <p:nvPr/>
          </p:nvSpPr>
          <p:spPr>
            <a:xfrm>
              <a:off x="3467100" y="5892800"/>
              <a:ext cx="160020" cy="16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13335A0A-5520-FCE6-35E9-EBA4EDDA2A4F}"/>
                </a:ext>
              </a:extLst>
            </p:cNvPr>
            <p:cNvGrpSpPr/>
            <p:nvPr/>
          </p:nvGrpSpPr>
          <p:grpSpPr>
            <a:xfrm>
              <a:off x="370007" y="1301608"/>
              <a:ext cx="4895087" cy="523220"/>
              <a:chOff x="5590033" y="1138118"/>
              <a:chExt cx="4895087" cy="523220"/>
            </a:xfrm>
          </p:grpSpPr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716776CB-7C31-5228-081A-23AFDDF6C078}"/>
                  </a:ext>
                </a:extLst>
              </p:cNvPr>
              <p:cNvSpPr txBox="1"/>
              <p:nvPr/>
            </p:nvSpPr>
            <p:spPr>
              <a:xfrm>
                <a:off x="8991600" y="1138118"/>
                <a:ext cx="1493520" cy="52322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28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7E98AD6D-9DA1-A669-454F-2744F82FC11A}"/>
                  </a:ext>
                </a:extLst>
              </p:cNvPr>
              <p:cNvSpPr txBox="1"/>
              <p:nvPr/>
            </p:nvSpPr>
            <p:spPr>
              <a:xfrm>
                <a:off x="5590033" y="1138118"/>
                <a:ext cx="1421441" cy="52322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28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1298B7F0-C9E6-C255-06E7-3B53E21B7E03}"/>
                </a:ext>
              </a:extLst>
            </p:cNvPr>
            <p:cNvGrpSpPr/>
            <p:nvPr/>
          </p:nvGrpSpPr>
          <p:grpSpPr>
            <a:xfrm>
              <a:off x="370007" y="2395132"/>
              <a:ext cx="4895087" cy="523220"/>
              <a:chOff x="5742433" y="1290518"/>
              <a:chExt cx="4895087" cy="523220"/>
            </a:xfrm>
          </p:grpSpPr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3F05A38F-1F25-FA91-FD7D-6A16862BF28F}"/>
                  </a:ext>
                </a:extLst>
              </p:cNvPr>
              <p:cNvSpPr txBox="1"/>
              <p:nvPr/>
            </p:nvSpPr>
            <p:spPr>
              <a:xfrm>
                <a:off x="9144000" y="1290518"/>
                <a:ext cx="1493520" cy="52322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28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240262AE-7FD2-09AE-8EDE-B0F5B6C20CEB}"/>
                  </a:ext>
                </a:extLst>
              </p:cNvPr>
              <p:cNvSpPr txBox="1"/>
              <p:nvPr/>
            </p:nvSpPr>
            <p:spPr>
              <a:xfrm>
                <a:off x="5742433" y="1290518"/>
                <a:ext cx="1421441" cy="52322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28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CB35273C-0BC6-EB87-71C9-03499AFC21D4}"/>
                </a:ext>
              </a:extLst>
            </p:cNvPr>
            <p:cNvGrpSpPr/>
            <p:nvPr/>
          </p:nvGrpSpPr>
          <p:grpSpPr>
            <a:xfrm>
              <a:off x="370007" y="3535427"/>
              <a:ext cx="4895087" cy="523220"/>
              <a:chOff x="5742433" y="1290518"/>
              <a:chExt cx="4895087" cy="523220"/>
            </a:xfrm>
          </p:grpSpPr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536A17E6-CB29-9518-F1B7-ECF15B1149F0}"/>
                  </a:ext>
                </a:extLst>
              </p:cNvPr>
              <p:cNvSpPr txBox="1"/>
              <p:nvPr/>
            </p:nvSpPr>
            <p:spPr>
              <a:xfrm>
                <a:off x="9144000" y="1290518"/>
                <a:ext cx="1493520" cy="52322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28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DC2208C1-BD1F-897B-673D-D5B3CA100B7C}"/>
                  </a:ext>
                </a:extLst>
              </p:cNvPr>
              <p:cNvSpPr txBox="1"/>
              <p:nvPr/>
            </p:nvSpPr>
            <p:spPr>
              <a:xfrm>
                <a:off x="5742433" y="1290518"/>
                <a:ext cx="1421441" cy="52322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28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7090AAC5-1CD9-0699-49D4-7F5CCA8A60DC}"/>
                </a:ext>
              </a:extLst>
            </p:cNvPr>
            <p:cNvGrpSpPr/>
            <p:nvPr/>
          </p:nvGrpSpPr>
          <p:grpSpPr>
            <a:xfrm>
              <a:off x="370007" y="4628951"/>
              <a:ext cx="4895087" cy="523220"/>
              <a:chOff x="5742433" y="1290518"/>
              <a:chExt cx="4895087" cy="523220"/>
            </a:xfrm>
          </p:grpSpPr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5E83BEB4-1C88-EBF0-7C9F-DC08FCB343B0}"/>
                  </a:ext>
                </a:extLst>
              </p:cNvPr>
              <p:cNvSpPr txBox="1"/>
              <p:nvPr/>
            </p:nvSpPr>
            <p:spPr>
              <a:xfrm>
                <a:off x="9144000" y="1290518"/>
                <a:ext cx="1493520" cy="52322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28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36378D0C-6F9D-3DD7-F22B-5EC55FDEB333}"/>
                  </a:ext>
                </a:extLst>
              </p:cNvPr>
              <p:cNvSpPr txBox="1"/>
              <p:nvPr/>
            </p:nvSpPr>
            <p:spPr>
              <a:xfrm>
                <a:off x="5742433" y="1290518"/>
                <a:ext cx="1421441" cy="52322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28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7" name="Groupe 86">
              <a:extLst>
                <a:ext uri="{FF2B5EF4-FFF2-40B4-BE49-F238E27FC236}">
                  <a16:creationId xmlns:a16="http://schemas.microsoft.com/office/drawing/2014/main" id="{C42839EF-5C92-87BC-8CA1-EE2277B742CD}"/>
                </a:ext>
              </a:extLst>
            </p:cNvPr>
            <p:cNvGrpSpPr/>
            <p:nvPr/>
          </p:nvGrpSpPr>
          <p:grpSpPr>
            <a:xfrm>
              <a:off x="370007" y="5690516"/>
              <a:ext cx="4895087" cy="523220"/>
              <a:chOff x="5742433" y="1290518"/>
              <a:chExt cx="4895087" cy="523220"/>
            </a:xfrm>
          </p:grpSpPr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1AA9C113-F216-2D21-B23B-6B74E76F7814}"/>
                  </a:ext>
                </a:extLst>
              </p:cNvPr>
              <p:cNvSpPr txBox="1"/>
              <p:nvPr/>
            </p:nvSpPr>
            <p:spPr>
              <a:xfrm>
                <a:off x="9144000" y="1290518"/>
                <a:ext cx="1493520" cy="52322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28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6AE447CC-7A5B-7BAE-8D5A-B4D5BE1D58EC}"/>
                  </a:ext>
                </a:extLst>
              </p:cNvPr>
              <p:cNvSpPr txBox="1"/>
              <p:nvPr/>
            </p:nvSpPr>
            <p:spPr>
              <a:xfrm>
                <a:off x="5742433" y="1290518"/>
                <a:ext cx="1421441" cy="52322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28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1" name="Flèche : droite 90">
            <a:extLst>
              <a:ext uri="{FF2B5EF4-FFF2-40B4-BE49-F238E27FC236}">
                <a16:creationId xmlns:a16="http://schemas.microsoft.com/office/drawing/2014/main" id="{B18D88FA-1950-2B93-3A05-0083E1873386}"/>
              </a:ext>
            </a:extLst>
          </p:cNvPr>
          <p:cNvSpPr/>
          <p:nvPr/>
        </p:nvSpPr>
        <p:spPr>
          <a:xfrm flipH="1">
            <a:off x="5165656" y="96793"/>
            <a:ext cx="360499" cy="284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Forme libre : forme 92">
            <a:extLst>
              <a:ext uri="{FF2B5EF4-FFF2-40B4-BE49-F238E27FC236}">
                <a16:creationId xmlns:a16="http://schemas.microsoft.com/office/drawing/2014/main" id="{C77F7498-0B6B-987A-C2AF-0E0CE08123C9}"/>
              </a:ext>
            </a:extLst>
          </p:cNvPr>
          <p:cNvSpPr/>
          <p:nvPr/>
        </p:nvSpPr>
        <p:spPr>
          <a:xfrm>
            <a:off x="8503920" y="1698686"/>
            <a:ext cx="962551" cy="1431363"/>
          </a:xfrm>
          <a:custGeom>
            <a:avLst/>
            <a:gdLst>
              <a:gd name="connsiteX0" fmla="*/ 0 w 1046480"/>
              <a:gd name="connsiteY0" fmla="*/ 0 h 762000"/>
              <a:gd name="connsiteX1" fmla="*/ 223520 w 1046480"/>
              <a:gd name="connsiteY1" fmla="*/ 30480 h 762000"/>
              <a:gd name="connsiteX2" fmla="*/ 274320 w 1046480"/>
              <a:gd name="connsiteY2" fmla="*/ 60960 h 762000"/>
              <a:gd name="connsiteX3" fmla="*/ 345440 w 1046480"/>
              <a:gd name="connsiteY3" fmla="*/ 81280 h 762000"/>
              <a:gd name="connsiteX4" fmla="*/ 467360 w 1046480"/>
              <a:gd name="connsiteY4" fmla="*/ 182880 h 762000"/>
              <a:gd name="connsiteX5" fmla="*/ 568960 w 1046480"/>
              <a:gd name="connsiteY5" fmla="*/ 254000 h 762000"/>
              <a:gd name="connsiteX6" fmla="*/ 629920 w 1046480"/>
              <a:gd name="connsiteY6" fmla="*/ 314960 h 762000"/>
              <a:gd name="connsiteX7" fmla="*/ 741680 w 1046480"/>
              <a:gd name="connsiteY7" fmla="*/ 396240 h 762000"/>
              <a:gd name="connsiteX8" fmla="*/ 792480 w 1046480"/>
              <a:gd name="connsiteY8" fmla="*/ 457200 h 762000"/>
              <a:gd name="connsiteX9" fmla="*/ 833120 w 1046480"/>
              <a:gd name="connsiteY9" fmla="*/ 487680 h 762000"/>
              <a:gd name="connsiteX10" fmla="*/ 863600 w 1046480"/>
              <a:gd name="connsiteY10" fmla="*/ 528320 h 762000"/>
              <a:gd name="connsiteX11" fmla="*/ 883920 w 1046480"/>
              <a:gd name="connsiteY11" fmla="*/ 568960 h 762000"/>
              <a:gd name="connsiteX12" fmla="*/ 944880 w 1046480"/>
              <a:gd name="connsiteY12" fmla="*/ 609600 h 762000"/>
              <a:gd name="connsiteX13" fmla="*/ 995680 w 1046480"/>
              <a:gd name="connsiteY13" fmla="*/ 680720 h 762000"/>
              <a:gd name="connsiteX14" fmla="*/ 1046480 w 1046480"/>
              <a:gd name="connsiteY1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6480" h="762000">
                <a:moveTo>
                  <a:pt x="0" y="0"/>
                </a:moveTo>
                <a:cubicBezTo>
                  <a:pt x="74507" y="10160"/>
                  <a:pt x="150114" y="14168"/>
                  <a:pt x="223520" y="30480"/>
                </a:cubicBezTo>
                <a:cubicBezTo>
                  <a:pt x="242797" y="34764"/>
                  <a:pt x="256092" y="53365"/>
                  <a:pt x="274320" y="60960"/>
                </a:cubicBezTo>
                <a:cubicBezTo>
                  <a:pt x="297079" y="70443"/>
                  <a:pt x="321733" y="74507"/>
                  <a:pt x="345440" y="81280"/>
                </a:cubicBezTo>
                <a:cubicBezTo>
                  <a:pt x="515787" y="194845"/>
                  <a:pt x="288552" y="37598"/>
                  <a:pt x="467360" y="182880"/>
                </a:cubicBezTo>
                <a:cubicBezTo>
                  <a:pt x="499444" y="208948"/>
                  <a:pt x="536876" y="227932"/>
                  <a:pt x="568960" y="254000"/>
                </a:cubicBezTo>
                <a:cubicBezTo>
                  <a:pt x="591263" y="272121"/>
                  <a:pt x="607844" y="296563"/>
                  <a:pt x="629920" y="314960"/>
                </a:cubicBezTo>
                <a:cubicBezTo>
                  <a:pt x="693502" y="367945"/>
                  <a:pt x="685503" y="340063"/>
                  <a:pt x="741680" y="396240"/>
                </a:cubicBezTo>
                <a:cubicBezTo>
                  <a:pt x="760383" y="414943"/>
                  <a:pt x="773777" y="438497"/>
                  <a:pt x="792480" y="457200"/>
                </a:cubicBezTo>
                <a:cubicBezTo>
                  <a:pt x="804454" y="469174"/>
                  <a:pt x="821146" y="475706"/>
                  <a:pt x="833120" y="487680"/>
                </a:cubicBezTo>
                <a:cubicBezTo>
                  <a:pt x="845094" y="499654"/>
                  <a:pt x="854625" y="513961"/>
                  <a:pt x="863600" y="528320"/>
                </a:cubicBezTo>
                <a:cubicBezTo>
                  <a:pt x="871627" y="541163"/>
                  <a:pt x="873210" y="558250"/>
                  <a:pt x="883920" y="568960"/>
                </a:cubicBezTo>
                <a:cubicBezTo>
                  <a:pt x="901189" y="586229"/>
                  <a:pt x="924560" y="596053"/>
                  <a:pt x="944880" y="609600"/>
                </a:cubicBezTo>
                <a:cubicBezTo>
                  <a:pt x="961813" y="633307"/>
                  <a:pt x="981226" y="655425"/>
                  <a:pt x="995680" y="680720"/>
                </a:cubicBezTo>
                <a:cubicBezTo>
                  <a:pt x="1044759" y="766609"/>
                  <a:pt x="998506" y="738013"/>
                  <a:pt x="1046480" y="7620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Forme libre : forme 93">
            <a:extLst>
              <a:ext uri="{FF2B5EF4-FFF2-40B4-BE49-F238E27FC236}">
                <a16:creationId xmlns:a16="http://schemas.microsoft.com/office/drawing/2014/main" id="{171C2A80-43FE-0C6A-5667-536EFFFEF970}"/>
              </a:ext>
            </a:extLst>
          </p:cNvPr>
          <p:cNvSpPr/>
          <p:nvPr/>
        </p:nvSpPr>
        <p:spPr>
          <a:xfrm>
            <a:off x="8442960" y="965200"/>
            <a:ext cx="1016000" cy="1544320"/>
          </a:xfrm>
          <a:custGeom>
            <a:avLst/>
            <a:gdLst>
              <a:gd name="connsiteX0" fmla="*/ 1016000 w 1016000"/>
              <a:gd name="connsiteY0" fmla="*/ 0 h 1544320"/>
              <a:gd name="connsiteX1" fmla="*/ 985520 w 1016000"/>
              <a:gd name="connsiteY1" fmla="*/ 50800 h 1544320"/>
              <a:gd name="connsiteX2" fmla="*/ 914400 w 1016000"/>
              <a:gd name="connsiteY2" fmla="*/ 91440 h 1544320"/>
              <a:gd name="connsiteX3" fmla="*/ 833120 w 1016000"/>
              <a:gd name="connsiteY3" fmla="*/ 152400 h 1544320"/>
              <a:gd name="connsiteX4" fmla="*/ 762000 w 1016000"/>
              <a:gd name="connsiteY4" fmla="*/ 264160 h 1544320"/>
              <a:gd name="connsiteX5" fmla="*/ 680720 w 1016000"/>
              <a:gd name="connsiteY5" fmla="*/ 355600 h 1544320"/>
              <a:gd name="connsiteX6" fmla="*/ 619760 w 1016000"/>
              <a:gd name="connsiteY6" fmla="*/ 477520 h 1544320"/>
              <a:gd name="connsiteX7" fmla="*/ 538480 w 1016000"/>
              <a:gd name="connsiteY7" fmla="*/ 609600 h 1544320"/>
              <a:gd name="connsiteX8" fmla="*/ 396240 w 1016000"/>
              <a:gd name="connsiteY8" fmla="*/ 873760 h 1544320"/>
              <a:gd name="connsiteX9" fmla="*/ 386080 w 1016000"/>
              <a:gd name="connsiteY9" fmla="*/ 944880 h 1544320"/>
              <a:gd name="connsiteX10" fmla="*/ 375920 w 1016000"/>
              <a:gd name="connsiteY10" fmla="*/ 1005840 h 1544320"/>
              <a:gd name="connsiteX11" fmla="*/ 325120 w 1016000"/>
              <a:gd name="connsiteY11" fmla="*/ 1066800 h 1544320"/>
              <a:gd name="connsiteX12" fmla="*/ 254000 w 1016000"/>
              <a:gd name="connsiteY12" fmla="*/ 1168400 h 1544320"/>
              <a:gd name="connsiteX13" fmla="*/ 182880 w 1016000"/>
              <a:gd name="connsiteY13" fmla="*/ 1259840 h 1544320"/>
              <a:gd name="connsiteX14" fmla="*/ 111760 w 1016000"/>
              <a:gd name="connsiteY14" fmla="*/ 1351280 h 1544320"/>
              <a:gd name="connsiteX15" fmla="*/ 71120 w 1016000"/>
              <a:gd name="connsiteY15" fmla="*/ 1402080 h 1544320"/>
              <a:gd name="connsiteX16" fmla="*/ 40640 w 1016000"/>
              <a:gd name="connsiteY16" fmla="*/ 1473200 h 1544320"/>
              <a:gd name="connsiteX17" fmla="*/ 0 w 1016000"/>
              <a:gd name="connsiteY17" fmla="*/ 1544320 h 154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000" h="1544320">
                <a:moveTo>
                  <a:pt x="1016000" y="0"/>
                </a:moveTo>
                <a:cubicBezTo>
                  <a:pt x="1005840" y="16933"/>
                  <a:pt x="1000198" y="37590"/>
                  <a:pt x="985520" y="50800"/>
                </a:cubicBezTo>
                <a:cubicBezTo>
                  <a:pt x="965225" y="69066"/>
                  <a:pt x="937118" y="76294"/>
                  <a:pt x="914400" y="91440"/>
                </a:cubicBezTo>
                <a:cubicBezTo>
                  <a:pt x="886221" y="110226"/>
                  <a:pt x="860213" y="132080"/>
                  <a:pt x="833120" y="152400"/>
                </a:cubicBezTo>
                <a:cubicBezTo>
                  <a:pt x="809413" y="189653"/>
                  <a:pt x="788494" y="228835"/>
                  <a:pt x="762000" y="264160"/>
                </a:cubicBezTo>
                <a:cubicBezTo>
                  <a:pt x="737531" y="296785"/>
                  <a:pt x="703341" y="321668"/>
                  <a:pt x="680720" y="355600"/>
                </a:cubicBezTo>
                <a:cubicBezTo>
                  <a:pt x="655516" y="393406"/>
                  <a:pt x="641961" y="437876"/>
                  <a:pt x="619760" y="477520"/>
                </a:cubicBezTo>
                <a:cubicBezTo>
                  <a:pt x="594502" y="522624"/>
                  <a:pt x="562733" y="563947"/>
                  <a:pt x="538480" y="609600"/>
                </a:cubicBezTo>
                <a:cubicBezTo>
                  <a:pt x="385288" y="897962"/>
                  <a:pt x="508589" y="716472"/>
                  <a:pt x="396240" y="873760"/>
                </a:cubicBezTo>
                <a:cubicBezTo>
                  <a:pt x="392853" y="897467"/>
                  <a:pt x="389721" y="921211"/>
                  <a:pt x="386080" y="944880"/>
                </a:cubicBezTo>
                <a:cubicBezTo>
                  <a:pt x="382948" y="965241"/>
                  <a:pt x="385133" y="987415"/>
                  <a:pt x="375920" y="1005840"/>
                </a:cubicBezTo>
                <a:cubicBezTo>
                  <a:pt x="364091" y="1029498"/>
                  <a:pt x="340990" y="1045639"/>
                  <a:pt x="325120" y="1066800"/>
                </a:cubicBezTo>
                <a:cubicBezTo>
                  <a:pt x="300316" y="1099872"/>
                  <a:pt x="278523" y="1135119"/>
                  <a:pt x="254000" y="1168400"/>
                </a:cubicBezTo>
                <a:cubicBezTo>
                  <a:pt x="231094" y="1199486"/>
                  <a:pt x="206587" y="1229360"/>
                  <a:pt x="182880" y="1259840"/>
                </a:cubicBezTo>
                <a:lnTo>
                  <a:pt x="111760" y="1351280"/>
                </a:lnTo>
                <a:cubicBezTo>
                  <a:pt x="98362" y="1368332"/>
                  <a:pt x="79662" y="1382148"/>
                  <a:pt x="71120" y="1402080"/>
                </a:cubicBezTo>
                <a:cubicBezTo>
                  <a:pt x="60960" y="1425787"/>
                  <a:pt x="52991" y="1450557"/>
                  <a:pt x="40640" y="1473200"/>
                </a:cubicBezTo>
                <a:cubicBezTo>
                  <a:pt x="-12082" y="1569858"/>
                  <a:pt x="25518" y="1467765"/>
                  <a:pt x="0" y="154432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Forme libre : forme 94">
            <a:extLst>
              <a:ext uri="{FF2B5EF4-FFF2-40B4-BE49-F238E27FC236}">
                <a16:creationId xmlns:a16="http://schemas.microsoft.com/office/drawing/2014/main" id="{724D02A7-824D-C164-8F34-FA88E4C73F35}"/>
              </a:ext>
            </a:extLst>
          </p:cNvPr>
          <p:cNvSpPr/>
          <p:nvPr/>
        </p:nvSpPr>
        <p:spPr>
          <a:xfrm>
            <a:off x="8442960" y="1005840"/>
            <a:ext cx="1076960" cy="1513840"/>
          </a:xfrm>
          <a:custGeom>
            <a:avLst/>
            <a:gdLst>
              <a:gd name="connsiteX0" fmla="*/ 0 w 1076960"/>
              <a:gd name="connsiteY0" fmla="*/ 0 h 1513840"/>
              <a:gd name="connsiteX1" fmla="*/ 50800 w 1076960"/>
              <a:gd name="connsiteY1" fmla="*/ 81280 h 1513840"/>
              <a:gd name="connsiteX2" fmla="*/ 223520 w 1076960"/>
              <a:gd name="connsiteY2" fmla="*/ 386080 h 1513840"/>
              <a:gd name="connsiteX3" fmla="*/ 335280 w 1076960"/>
              <a:gd name="connsiteY3" fmla="*/ 528320 h 1513840"/>
              <a:gd name="connsiteX4" fmla="*/ 426720 w 1076960"/>
              <a:gd name="connsiteY4" fmla="*/ 680720 h 1513840"/>
              <a:gd name="connsiteX5" fmla="*/ 457200 w 1076960"/>
              <a:gd name="connsiteY5" fmla="*/ 731520 h 1513840"/>
              <a:gd name="connsiteX6" fmla="*/ 579120 w 1076960"/>
              <a:gd name="connsiteY6" fmla="*/ 924560 h 1513840"/>
              <a:gd name="connsiteX7" fmla="*/ 629920 w 1076960"/>
              <a:gd name="connsiteY7" fmla="*/ 1016000 h 1513840"/>
              <a:gd name="connsiteX8" fmla="*/ 670560 w 1076960"/>
              <a:gd name="connsiteY8" fmla="*/ 1076960 h 1513840"/>
              <a:gd name="connsiteX9" fmla="*/ 701040 w 1076960"/>
              <a:gd name="connsiteY9" fmla="*/ 1137920 h 1513840"/>
              <a:gd name="connsiteX10" fmla="*/ 772160 w 1076960"/>
              <a:gd name="connsiteY10" fmla="*/ 1198880 h 1513840"/>
              <a:gd name="connsiteX11" fmla="*/ 833120 w 1076960"/>
              <a:gd name="connsiteY11" fmla="*/ 1259840 h 1513840"/>
              <a:gd name="connsiteX12" fmla="*/ 883920 w 1076960"/>
              <a:gd name="connsiteY12" fmla="*/ 1300480 h 1513840"/>
              <a:gd name="connsiteX13" fmla="*/ 975360 w 1076960"/>
              <a:gd name="connsiteY13" fmla="*/ 1422400 h 1513840"/>
              <a:gd name="connsiteX14" fmla="*/ 1016000 w 1076960"/>
              <a:gd name="connsiteY14" fmla="*/ 1452880 h 1513840"/>
              <a:gd name="connsiteX15" fmla="*/ 1036320 w 1076960"/>
              <a:gd name="connsiteY15" fmla="*/ 1483360 h 1513840"/>
              <a:gd name="connsiteX16" fmla="*/ 1066800 w 1076960"/>
              <a:gd name="connsiteY16" fmla="*/ 1503680 h 1513840"/>
              <a:gd name="connsiteX17" fmla="*/ 1076960 w 1076960"/>
              <a:gd name="connsiteY17" fmla="*/ 1513840 h 151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6960" h="1513840">
                <a:moveTo>
                  <a:pt x="0" y="0"/>
                </a:moveTo>
                <a:cubicBezTo>
                  <a:pt x="69702" y="174255"/>
                  <a:pt x="-27277" y="-48848"/>
                  <a:pt x="50800" y="81280"/>
                </a:cubicBezTo>
                <a:cubicBezTo>
                  <a:pt x="84489" y="137429"/>
                  <a:pt x="173121" y="327281"/>
                  <a:pt x="223520" y="386080"/>
                </a:cubicBezTo>
                <a:cubicBezTo>
                  <a:pt x="272143" y="442807"/>
                  <a:pt x="295533" y="465861"/>
                  <a:pt x="335280" y="528320"/>
                </a:cubicBezTo>
                <a:cubicBezTo>
                  <a:pt x="367086" y="578301"/>
                  <a:pt x="396240" y="629920"/>
                  <a:pt x="426720" y="680720"/>
                </a:cubicBezTo>
                <a:cubicBezTo>
                  <a:pt x="436880" y="697653"/>
                  <a:pt x="446246" y="715089"/>
                  <a:pt x="457200" y="731520"/>
                </a:cubicBezTo>
                <a:cubicBezTo>
                  <a:pt x="540068" y="855822"/>
                  <a:pt x="499313" y="791548"/>
                  <a:pt x="579120" y="924560"/>
                </a:cubicBezTo>
                <a:cubicBezTo>
                  <a:pt x="596053" y="992292"/>
                  <a:pt x="578206" y="944894"/>
                  <a:pt x="629920" y="1016000"/>
                </a:cubicBezTo>
                <a:cubicBezTo>
                  <a:pt x="644284" y="1035751"/>
                  <a:pt x="658255" y="1055865"/>
                  <a:pt x="670560" y="1076960"/>
                </a:cubicBezTo>
                <a:cubicBezTo>
                  <a:pt x="682007" y="1096584"/>
                  <a:pt x="686496" y="1120467"/>
                  <a:pt x="701040" y="1137920"/>
                </a:cubicBezTo>
                <a:cubicBezTo>
                  <a:pt x="721029" y="1161907"/>
                  <a:pt x="749217" y="1177702"/>
                  <a:pt x="772160" y="1198880"/>
                </a:cubicBezTo>
                <a:cubicBezTo>
                  <a:pt x="793276" y="1218372"/>
                  <a:pt x="811856" y="1240510"/>
                  <a:pt x="833120" y="1259840"/>
                </a:cubicBezTo>
                <a:cubicBezTo>
                  <a:pt x="849166" y="1274427"/>
                  <a:pt x="867801" y="1285973"/>
                  <a:pt x="883920" y="1300480"/>
                </a:cubicBezTo>
                <a:cubicBezTo>
                  <a:pt x="999802" y="1404774"/>
                  <a:pt x="870647" y="1291509"/>
                  <a:pt x="975360" y="1422400"/>
                </a:cubicBezTo>
                <a:cubicBezTo>
                  <a:pt x="985938" y="1435623"/>
                  <a:pt x="1004026" y="1440906"/>
                  <a:pt x="1016000" y="1452880"/>
                </a:cubicBezTo>
                <a:cubicBezTo>
                  <a:pt x="1024634" y="1461514"/>
                  <a:pt x="1027686" y="1474726"/>
                  <a:pt x="1036320" y="1483360"/>
                </a:cubicBezTo>
                <a:cubicBezTo>
                  <a:pt x="1044954" y="1491994"/>
                  <a:pt x="1057031" y="1496354"/>
                  <a:pt x="1066800" y="1503680"/>
                </a:cubicBezTo>
                <a:cubicBezTo>
                  <a:pt x="1070632" y="1506554"/>
                  <a:pt x="1073573" y="1510453"/>
                  <a:pt x="1076960" y="151384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Forme libre : forme 95">
            <a:extLst>
              <a:ext uri="{FF2B5EF4-FFF2-40B4-BE49-F238E27FC236}">
                <a16:creationId xmlns:a16="http://schemas.microsoft.com/office/drawing/2014/main" id="{45393DB2-008B-B068-3776-CA5CCFE960DB}"/>
              </a:ext>
            </a:extLst>
          </p:cNvPr>
          <p:cNvSpPr/>
          <p:nvPr/>
        </p:nvSpPr>
        <p:spPr>
          <a:xfrm>
            <a:off x="8493760" y="1727200"/>
            <a:ext cx="1011360" cy="1513840"/>
          </a:xfrm>
          <a:custGeom>
            <a:avLst/>
            <a:gdLst>
              <a:gd name="connsiteX0" fmla="*/ 1046480 w 1046480"/>
              <a:gd name="connsiteY0" fmla="*/ 0 h 1483360"/>
              <a:gd name="connsiteX1" fmla="*/ 1026160 w 1046480"/>
              <a:gd name="connsiteY1" fmla="*/ 142240 h 1483360"/>
              <a:gd name="connsiteX2" fmla="*/ 975360 w 1046480"/>
              <a:gd name="connsiteY2" fmla="*/ 243840 h 1483360"/>
              <a:gd name="connsiteX3" fmla="*/ 934720 w 1046480"/>
              <a:gd name="connsiteY3" fmla="*/ 365760 h 1483360"/>
              <a:gd name="connsiteX4" fmla="*/ 904240 w 1046480"/>
              <a:gd name="connsiteY4" fmla="*/ 487680 h 1483360"/>
              <a:gd name="connsiteX5" fmla="*/ 802640 w 1046480"/>
              <a:gd name="connsiteY5" fmla="*/ 690880 h 1483360"/>
              <a:gd name="connsiteX6" fmla="*/ 751840 w 1046480"/>
              <a:gd name="connsiteY6" fmla="*/ 782320 h 1483360"/>
              <a:gd name="connsiteX7" fmla="*/ 711200 w 1046480"/>
              <a:gd name="connsiteY7" fmla="*/ 873760 h 1483360"/>
              <a:gd name="connsiteX8" fmla="*/ 619760 w 1046480"/>
              <a:gd name="connsiteY8" fmla="*/ 1026160 h 1483360"/>
              <a:gd name="connsiteX9" fmla="*/ 589280 w 1046480"/>
              <a:gd name="connsiteY9" fmla="*/ 1097280 h 1483360"/>
              <a:gd name="connsiteX10" fmla="*/ 558800 w 1046480"/>
              <a:gd name="connsiteY10" fmla="*/ 1137920 h 1483360"/>
              <a:gd name="connsiteX11" fmla="*/ 497840 w 1046480"/>
              <a:gd name="connsiteY11" fmla="*/ 1209040 h 1483360"/>
              <a:gd name="connsiteX12" fmla="*/ 447040 w 1046480"/>
              <a:gd name="connsiteY12" fmla="*/ 1239520 h 1483360"/>
              <a:gd name="connsiteX13" fmla="*/ 325120 w 1046480"/>
              <a:gd name="connsiteY13" fmla="*/ 1320800 h 1483360"/>
              <a:gd name="connsiteX14" fmla="*/ 182880 w 1046480"/>
              <a:gd name="connsiteY14" fmla="*/ 1391920 h 1483360"/>
              <a:gd name="connsiteX15" fmla="*/ 132080 w 1046480"/>
              <a:gd name="connsiteY15" fmla="*/ 1412240 h 1483360"/>
              <a:gd name="connsiteX16" fmla="*/ 81280 w 1046480"/>
              <a:gd name="connsiteY16" fmla="*/ 1442720 h 1483360"/>
              <a:gd name="connsiteX17" fmla="*/ 50800 w 1046480"/>
              <a:gd name="connsiteY17" fmla="*/ 1452880 h 1483360"/>
              <a:gd name="connsiteX18" fmla="*/ 20320 w 1046480"/>
              <a:gd name="connsiteY18" fmla="*/ 1473200 h 1483360"/>
              <a:gd name="connsiteX19" fmla="*/ 0 w 1046480"/>
              <a:gd name="connsiteY19" fmla="*/ 1483360 h 148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46480" h="1483360">
                <a:moveTo>
                  <a:pt x="1046480" y="0"/>
                </a:moveTo>
                <a:cubicBezTo>
                  <a:pt x="1039707" y="47413"/>
                  <a:pt x="1039571" y="96261"/>
                  <a:pt x="1026160" y="142240"/>
                </a:cubicBezTo>
                <a:cubicBezTo>
                  <a:pt x="1015558" y="178590"/>
                  <a:pt x="989697" y="208795"/>
                  <a:pt x="975360" y="243840"/>
                </a:cubicBezTo>
                <a:cubicBezTo>
                  <a:pt x="959140" y="283489"/>
                  <a:pt x="946715" y="324635"/>
                  <a:pt x="934720" y="365760"/>
                </a:cubicBezTo>
                <a:cubicBezTo>
                  <a:pt x="922991" y="405975"/>
                  <a:pt x="920007" y="448870"/>
                  <a:pt x="904240" y="487680"/>
                </a:cubicBezTo>
                <a:cubicBezTo>
                  <a:pt x="875738" y="557840"/>
                  <a:pt x="837431" y="623617"/>
                  <a:pt x="802640" y="690880"/>
                </a:cubicBezTo>
                <a:cubicBezTo>
                  <a:pt x="786621" y="721850"/>
                  <a:pt x="766001" y="750457"/>
                  <a:pt x="751840" y="782320"/>
                </a:cubicBezTo>
                <a:cubicBezTo>
                  <a:pt x="738293" y="812800"/>
                  <a:pt x="727086" y="844431"/>
                  <a:pt x="711200" y="873760"/>
                </a:cubicBezTo>
                <a:cubicBezTo>
                  <a:pt x="682984" y="925851"/>
                  <a:pt x="638494" y="969958"/>
                  <a:pt x="619760" y="1026160"/>
                </a:cubicBezTo>
                <a:cubicBezTo>
                  <a:pt x="609883" y="1055790"/>
                  <a:pt x="607215" y="1068583"/>
                  <a:pt x="589280" y="1097280"/>
                </a:cubicBezTo>
                <a:cubicBezTo>
                  <a:pt x="580305" y="1111639"/>
                  <a:pt x="569523" y="1124814"/>
                  <a:pt x="558800" y="1137920"/>
                </a:cubicBezTo>
                <a:cubicBezTo>
                  <a:pt x="539028" y="1162086"/>
                  <a:pt x="520944" y="1188037"/>
                  <a:pt x="497840" y="1209040"/>
                </a:cubicBezTo>
                <a:cubicBezTo>
                  <a:pt x="483228" y="1222324"/>
                  <a:pt x="463619" y="1228792"/>
                  <a:pt x="447040" y="1239520"/>
                </a:cubicBezTo>
                <a:cubicBezTo>
                  <a:pt x="406033" y="1266054"/>
                  <a:pt x="368807" y="1298957"/>
                  <a:pt x="325120" y="1320800"/>
                </a:cubicBezTo>
                <a:cubicBezTo>
                  <a:pt x="277707" y="1344507"/>
                  <a:pt x="232098" y="1372233"/>
                  <a:pt x="182880" y="1391920"/>
                </a:cubicBezTo>
                <a:cubicBezTo>
                  <a:pt x="165947" y="1398693"/>
                  <a:pt x="148392" y="1404084"/>
                  <a:pt x="132080" y="1412240"/>
                </a:cubicBezTo>
                <a:cubicBezTo>
                  <a:pt x="114417" y="1421071"/>
                  <a:pt x="98943" y="1433889"/>
                  <a:pt x="81280" y="1442720"/>
                </a:cubicBezTo>
                <a:cubicBezTo>
                  <a:pt x="71701" y="1447509"/>
                  <a:pt x="60379" y="1448091"/>
                  <a:pt x="50800" y="1452880"/>
                </a:cubicBezTo>
                <a:cubicBezTo>
                  <a:pt x="39878" y="1458341"/>
                  <a:pt x="30791" y="1466918"/>
                  <a:pt x="20320" y="1473200"/>
                </a:cubicBezTo>
                <a:cubicBezTo>
                  <a:pt x="13826" y="1477096"/>
                  <a:pt x="6773" y="1479973"/>
                  <a:pt x="0" y="148336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7311C598-D720-3099-F75E-0E257987CF95}"/>
              </a:ext>
            </a:extLst>
          </p:cNvPr>
          <p:cNvSpPr/>
          <p:nvPr/>
        </p:nvSpPr>
        <p:spPr>
          <a:xfrm>
            <a:off x="8503920" y="3940696"/>
            <a:ext cx="1046480" cy="34559"/>
          </a:xfrm>
          <a:custGeom>
            <a:avLst/>
            <a:gdLst>
              <a:gd name="connsiteX0" fmla="*/ 0 w 1046480"/>
              <a:gd name="connsiteY0" fmla="*/ 11544 h 34559"/>
              <a:gd name="connsiteX1" fmla="*/ 538480 w 1046480"/>
              <a:gd name="connsiteY1" fmla="*/ 11544 h 34559"/>
              <a:gd name="connsiteX2" fmla="*/ 579120 w 1046480"/>
              <a:gd name="connsiteY2" fmla="*/ 1384 h 34559"/>
              <a:gd name="connsiteX3" fmla="*/ 1046480 w 1046480"/>
              <a:gd name="connsiteY3" fmla="*/ 1384 h 3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80" h="34559">
                <a:moveTo>
                  <a:pt x="0" y="11544"/>
                </a:moveTo>
                <a:cubicBezTo>
                  <a:pt x="206273" y="52799"/>
                  <a:pt x="70863" y="29529"/>
                  <a:pt x="538480" y="11544"/>
                </a:cubicBezTo>
                <a:cubicBezTo>
                  <a:pt x="552433" y="11007"/>
                  <a:pt x="565159" y="1663"/>
                  <a:pt x="579120" y="1384"/>
                </a:cubicBezTo>
                <a:cubicBezTo>
                  <a:pt x="734876" y="-1731"/>
                  <a:pt x="890693" y="1384"/>
                  <a:pt x="1046480" y="138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87B1C38-18FF-A7FE-9B8F-F45007CC3E6B}"/>
              </a:ext>
            </a:extLst>
          </p:cNvPr>
          <p:cNvSpPr/>
          <p:nvPr/>
        </p:nvSpPr>
        <p:spPr>
          <a:xfrm>
            <a:off x="7453424" y="606464"/>
            <a:ext cx="3092655" cy="3772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5"/>
          </a:p>
        </p:txBody>
      </p: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B4A04B57-0F94-C908-AA67-B5893B675315}"/>
              </a:ext>
            </a:extLst>
          </p:cNvPr>
          <p:cNvCxnSpPr>
            <a:cxnSpLocks/>
            <a:stCxn id="7" idx="5"/>
            <a:endCxn id="14" idx="5"/>
          </p:cNvCxnSpPr>
          <p:nvPr/>
        </p:nvCxnSpPr>
        <p:spPr>
          <a:xfrm>
            <a:off x="1993326" y="1495486"/>
            <a:ext cx="1457960" cy="219075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8CF9F344-7A16-0B75-43C5-DA4CBDFBECFC}"/>
              </a:ext>
            </a:extLst>
          </p:cNvPr>
          <p:cNvCxnSpPr>
            <a:cxnSpLocks/>
            <a:stCxn id="8" idx="5"/>
            <a:endCxn id="15" idx="1"/>
          </p:cNvCxnSpPr>
          <p:nvPr/>
        </p:nvCxnSpPr>
        <p:spPr>
          <a:xfrm>
            <a:off x="1993326" y="2590861"/>
            <a:ext cx="1344808" cy="207759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14E5F2CE-309A-F968-AC1B-A2CFD7D384F7}"/>
              </a:ext>
            </a:extLst>
          </p:cNvPr>
          <p:cNvCxnSpPr>
            <a:stCxn id="12" idx="2"/>
            <a:endCxn id="9" idx="4"/>
          </p:cNvCxnSpPr>
          <p:nvPr/>
        </p:nvCxnSpPr>
        <p:spPr>
          <a:xfrm flipH="1">
            <a:off x="1936750" y="1438910"/>
            <a:ext cx="1377950" cy="227076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6413B469-AC5D-EFBA-1099-284FE7564961}"/>
              </a:ext>
            </a:extLst>
          </p:cNvPr>
          <p:cNvCxnSpPr>
            <a:cxnSpLocks/>
            <a:stCxn id="13" idx="5"/>
            <a:endCxn id="10" idx="5"/>
          </p:cNvCxnSpPr>
          <p:nvPr/>
        </p:nvCxnSpPr>
        <p:spPr>
          <a:xfrm flipH="1">
            <a:off x="1993326" y="2590861"/>
            <a:ext cx="1457960" cy="219075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C06A2EBD-6E6D-D4E8-9BAD-7D2FE7729BC0}"/>
              </a:ext>
            </a:extLst>
          </p:cNvPr>
          <p:cNvCxnSpPr>
            <a:cxnSpLocks/>
            <a:stCxn id="11" idx="2"/>
            <a:endCxn id="16" idx="2"/>
          </p:cNvCxnSpPr>
          <p:nvPr/>
        </p:nvCxnSpPr>
        <p:spPr>
          <a:xfrm>
            <a:off x="1856740" y="5820410"/>
            <a:ext cx="145796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e 157">
            <a:extLst>
              <a:ext uri="{FF2B5EF4-FFF2-40B4-BE49-F238E27FC236}">
                <a16:creationId xmlns:a16="http://schemas.microsoft.com/office/drawing/2014/main" id="{C81C4870-C9D8-E97E-6BD1-94CEDD84B849}"/>
              </a:ext>
            </a:extLst>
          </p:cNvPr>
          <p:cNvGrpSpPr/>
          <p:nvPr/>
        </p:nvGrpSpPr>
        <p:grpSpPr>
          <a:xfrm>
            <a:off x="2190115" y="332102"/>
            <a:ext cx="963930" cy="223351"/>
            <a:chOff x="2190115" y="332102"/>
            <a:chExt cx="963930" cy="223351"/>
          </a:xfrm>
        </p:grpSpPr>
        <p:sp>
          <p:nvSpPr>
            <p:cNvPr id="49" name="Organigramme : Terminateur 48">
              <a:extLst>
                <a:ext uri="{FF2B5EF4-FFF2-40B4-BE49-F238E27FC236}">
                  <a16:creationId xmlns:a16="http://schemas.microsoft.com/office/drawing/2014/main" id="{5B821DD5-230D-BEA3-7225-CEBB4F1B099B}"/>
                </a:ext>
              </a:extLst>
            </p:cNvPr>
            <p:cNvSpPr/>
            <p:nvPr/>
          </p:nvSpPr>
          <p:spPr>
            <a:xfrm>
              <a:off x="2190115" y="332102"/>
              <a:ext cx="963930" cy="223351"/>
            </a:xfrm>
            <a:prstGeom prst="flowChartTerminator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8347366-5617-DBFC-673E-87815E989B20}"/>
                </a:ext>
              </a:extLst>
            </p:cNvPr>
            <p:cNvCxnSpPr>
              <a:stCxn id="49" idx="1"/>
            </p:cNvCxnSpPr>
            <p:nvPr/>
          </p:nvCxnSpPr>
          <p:spPr>
            <a:xfrm flipV="1">
              <a:off x="2190115" y="381273"/>
              <a:ext cx="705485" cy="625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583FA36E-958F-BBA6-341A-7B67E269FE23}"/>
                </a:ext>
              </a:extLst>
            </p:cNvPr>
            <p:cNvCxnSpPr>
              <a:endCxn id="49" idx="3"/>
            </p:cNvCxnSpPr>
            <p:nvPr/>
          </p:nvCxnSpPr>
          <p:spPr>
            <a:xfrm flipV="1">
              <a:off x="2845862" y="443778"/>
              <a:ext cx="308183" cy="1290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EF5330C8-8CD1-04CB-07FA-0A166907645E}"/>
              </a:ext>
            </a:extLst>
          </p:cNvPr>
          <p:cNvCxnSpPr>
            <a:cxnSpLocks/>
            <a:endCxn id="144" idx="1"/>
          </p:cNvCxnSpPr>
          <p:nvPr/>
        </p:nvCxnSpPr>
        <p:spPr>
          <a:xfrm flipV="1">
            <a:off x="91956" y="3119631"/>
            <a:ext cx="681923" cy="10418"/>
          </a:xfrm>
          <a:prstGeom prst="lin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F0E9BD5A-84AD-70C6-E5B9-22F426850A2B}"/>
              </a:ext>
            </a:extLst>
          </p:cNvPr>
          <p:cNvCxnSpPr/>
          <p:nvPr/>
        </p:nvCxnSpPr>
        <p:spPr>
          <a:xfrm>
            <a:off x="217607" y="2970593"/>
            <a:ext cx="378134" cy="0"/>
          </a:xfrm>
          <a:prstGeom prst="lin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4" name="Connecteur : en angle 123">
            <a:extLst>
              <a:ext uri="{FF2B5EF4-FFF2-40B4-BE49-F238E27FC236}">
                <a16:creationId xmlns:a16="http://schemas.microsoft.com/office/drawing/2014/main" id="{91EC2014-ACAF-70EF-C087-0B96C160BA3C}"/>
              </a:ext>
            </a:extLst>
          </p:cNvPr>
          <p:cNvCxnSpPr>
            <a:cxnSpLocks/>
            <a:endCxn id="3" idx="2"/>
          </p:cNvCxnSpPr>
          <p:nvPr/>
        </p:nvCxnSpPr>
        <p:spPr>
          <a:xfrm rot="16200000" flipH="1">
            <a:off x="-640535" y="4201855"/>
            <a:ext cx="4206086" cy="2071580"/>
          </a:xfrm>
          <a:prstGeom prst="bentConnector2">
            <a:avLst/>
          </a:prstGeom>
          <a:solidFill>
            <a:schemeClr val="bg1"/>
          </a:solidFill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6" name="Connecteur : en angle 125">
            <a:extLst>
              <a:ext uri="{FF2B5EF4-FFF2-40B4-BE49-F238E27FC236}">
                <a16:creationId xmlns:a16="http://schemas.microsoft.com/office/drawing/2014/main" id="{8002AA84-FD73-E90A-B893-EEF749ED4971}"/>
              </a:ext>
            </a:extLst>
          </p:cNvPr>
          <p:cNvCxnSpPr>
            <a:stCxn id="16" idx="6"/>
            <a:endCxn id="3" idx="6"/>
          </p:cNvCxnSpPr>
          <p:nvPr/>
        </p:nvCxnSpPr>
        <p:spPr>
          <a:xfrm flipH="1">
            <a:off x="2845862" y="5820410"/>
            <a:ext cx="628858" cy="1520278"/>
          </a:xfrm>
          <a:prstGeom prst="bentConnector3">
            <a:avLst>
              <a:gd name="adj1" fmla="val -115114"/>
            </a:avLst>
          </a:prstGeom>
          <a:solidFill>
            <a:schemeClr val="bg1"/>
          </a:solidFill>
          <a:ln w="19050">
            <a:solidFill>
              <a:srgbClr val="00B050"/>
            </a:solidFill>
            <a:head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CAAE7AB6-EABF-67A3-59E4-83B384F10A33}"/>
              </a:ext>
            </a:extLst>
          </p:cNvPr>
          <p:cNvCxnSpPr>
            <a:stCxn id="11" idx="0"/>
            <a:endCxn id="10" idx="4"/>
          </p:cNvCxnSpPr>
          <p:nvPr/>
        </p:nvCxnSpPr>
        <p:spPr>
          <a:xfrm flipV="1">
            <a:off x="1936750" y="4805045"/>
            <a:ext cx="0" cy="935355"/>
          </a:xfrm>
          <a:prstGeom prst="straightConnector1">
            <a:avLst/>
          </a:prstGeom>
          <a:solidFill>
            <a:schemeClr val="bg1"/>
          </a:solidFill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BF0900CC-9ECC-8898-2FB1-1C92FB680FEF}"/>
              </a:ext>
            </a:extLst>
          </p:cNvPr>
          <p:cNvCxnSpPr>
            <a:stCxn id="13" idx="0"/>
            <a:endCxn id="12" idx="4"/>
          </p:cNvCxnSpPr>
          <p:nvPr/>
        </p:nvCxnSpPr>
        <p:spPr>
          <a:xfrm flipV="1">
            <a:off x="3394710" y="1518920"/>
            <a:ext cx="0" cy="935355"/>
          </a:xfrm>
          <a:prstGeom prst="straightConnector1">
            <a:avLst/>
          </a:prstGeom>
          <a:solidFill>
            <a:schemeClr val="bg1"/>
          </a:solidFill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19D6FE15-F8CD-3C0F-ED3F-E290A3E58C50}"/>
              </a:ext>
            </a:extLst>
          </p:cNvPr>
          <p:cNvCxnSpPr>
            <a:stCxn id="9" idx="0"/>
            <a:endCxn id="8" idx="4"/>
          </p:cNvCxnSpPr>
          <p:nvPr/>
        </p:nvCxnSpPr>
        <p:spPr>
          <a:xfrm flipV="1">
            <a:off x="1936750" y="2614295"/>
            <a:ext cx="0" cy="935355"/>
          </a:xfrm>
          <a:prstGeom prst="straightConnector1">
            <a:avLst/>
          </a:prstGeom>
          <a:solidFill>
            <a:schemeClr val="bg1"/>
          </a:solidFill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E98ED320-DC45-15FC-C06B-538195854BFF}"/>
              </a:ext>
            </a:extLst>
          </p:cNvPr>
          <p:cNvCxnSpPr>
            <a:stCxn id="15" idx="0"/>
            <a:endCxn id="14" idx="4"/>
          </p:cNvCxnSpPr>
          <p:nvPr/>
        </p:nvCxnSpPr>
        <p:spPr>
          <a:xfrm flipV="1">
            <a:off x="3394710" y="3709670"/>
            <a:ext cx="0" cy="935355"/>
          </a:xfrm>
          <a:prstGeom prst="straightConnector1">
            <a:avLst/>
          </a:prstGeom>
          <a:solidFill>
            <a:schemeClr val="bg1"/>
          </a:solidFill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0" name="Connecteur : en angle 139">
            <a:extLst>
              <a:ext uri="{FF2B5EF4-FFF2-40B4-BE49-F238E27FC236}">
                <a16:creationId xmlns:a16="http://schemas.microsoft.com/office/drawing/2014/main" id="{98452CF5-D10E-10C3-819A-6E554E37D74C}"/>
              </a:ext>
            </a:extLst>
          </p:cNvPr>
          <p:cNvCxnSpPr>
            <a:cxnSpLocks/>
            <a:stCxn id="7" idx="0"/>
            <a:endCxn id="49" idx="3"/>
          </p:cNvCxnSpPr>
          <p:nvPr/>
        </p:nvCxnSpPr>
        <p:spPr>
          <a:xfrm rot="5400000" flipH="1" flipV="1">
            <a:off x="2087836" y="292692"/>
            <a:ext cx="915122" cy="1217295"/>
          </a:xfrm>
          <a:prstGeom prst="bentConnector4">
            <a:avLst>
              <a:gd name="adj1" fmla="val 43898"/>
              <a:gd name="adj2" fmla="val 118779"/>
            </a:avLst>
          </a:prstGeom>
          <a:solidFill>
            <a:schemeClr val="bg1"/>
          </a:solidFill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3" name="Connecteur : en angle 142">
            <a:extLst>
              <a:ext uri="{FF2B5EF4-FFF2-40B4-BE49-F238E27FC236}">
                <a16:creationId xmlns:a16="http://schemas.microsoft.com/office/drawing/2014/main" id="{AF7EB7F0-1CBE-CF2D-26E8-673776EBBF29}"/>
              </a:ext>
            </a:extLst>
          </p:cNvPr>
          <p:cNvCxnSpPr>
            <a:stCxn id="49" idx="1"/>
          </p:cNvCxnSpPr>
          <p:nvPr/>
        </p:nvCxnSpPr>
        <p:spPr>
          <a:xfrm rot="10800000" flipV="1">
            <a:off x="426719" y="443777"/>
            <a:ext cx="1763396" cy="2526815"/>
          </a:xfrm>
          <a:prstGeom prst="bentConnector2">
            <a:avLst/>
          </a:prstGeom>
          <a:solidFill>
            <a:schemeClr val="bg1"/>
          </a:solidFill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4" name="ZoneTexte 143">
            <a:extLst>
              <a:ext uri="{FF2B5EF4-FFF2-40B4-BE49-F238E27FC236}">
                <a16:creationId xmlns:a16="http://schemas.microsoft.com/office/drawing/2014/main" id="{F18C7D69-59D4-ED8C-D722-427732FF649F}"/>
              </a:ext>
            </a:extLst>
          </p:cNvPr>
          <p:cNvSpPr txBox="1"/>
          <p:nvPr/>
        </p:nvSpPr>
        <p:spPr>
          <a:xfrm>
            <a:off x="773879" y="2934965"/>
            <a:ext cx="26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E9AC5161-1A9E-07D9-BC1F-D316B6E7412E}"/>
              </a:ext>
            </a:extLst>
          </p:cNvPr>
          <p:cNvSpPr txBox="1"/>
          <p:nvPr/>
        </p:nvSpPr>
        <p:spPr>
          <a:xfrm>
            <a:off x="2242526" y="7326350"/>
            <a:ext cx="26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D4C100C6-7DBB-BE1C-A424-7184876B1C54}"/>
              </a:ext>
            </a:extLst>
          </p:cNvPr>
          <p:cNvSpPr txBox="1"/>
          <p:nvPr/>
        </p:nvSpPr>
        <p:spPr>
          <a:xfrm>
            <a:off x="5431848" y="7234896"/>
            <a:ext cx="4443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* Attention à la polarité si vous utilisez une DEL /LED (Diode électroluminescente)</a:t>
            </a:r>
          </a:p>
        </p:txBody>
      </p:sp>
      <p:grpSp>
        <p:nvGrpSpPr>
          <p:cNvPr id="157" name="Groupe 156">
            <a:extLst>
              <a:ext uri="{FF2B5EF4-FFF2-40B4-BE49-F238E27FC236}">
                <a16:creationId xmlns:a16="http://schemas.microsoft.com/office/drawing/2014/main" id="{B8D3D5D1-0D3E-FE54-834F-7AA10E96AB97}"/>
              </a:ext>
            </a:extLst>
          </p:cNvPr>
          <p:cNvGrpSpPr/>
          <p:nvPr/>
        </p:nvGrpSpPr>
        <p:grpSpPr>
          <a:xfrm rot="16200000">
            <a:off x="7709721" y="5103252"/>
            <a:ext cx="943245" cy="369332"/>
            <a:chOff x="6528977" y="5487895"/>
            <a:chExt cx="943245" cy="369332"/>
          </a:xfrm>
        </p:grpSpPr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B4836897-4964-3D0A-E4AB-D1031FA1DD76}"/>
                </a:ext>
              </a:extLst>
            </p:cNvPr>
            <p:cNvCxnSpPr>
              <a:cxnSpLocks/>
              <a:endCxn id="154" idx="1"/>
            </p:cNvCxnSpPr>
            <p:nvPr/>
          </p:nvCxnSpPr>
          <p:spPr>
            <a:xfrm flipV="1">
              <a:off x="6528977" y="5672561"/>
              <a:ext cx="681923" cy="1041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CB924E96-2DC5-8AC3-A89E-66E6F93D0722}"/>
                </a:ext>
              </a:extLst>
            </p:cNvPr>
            <p:cNvCxnSpPr>
              <a:cxnSpLocks/>
            </p:cNvCxnSpPr>
            <p:nvPr/>
          </p:nvCxnSpPr>
          <p:spPr>
            <a:xfrm>
              <a:off x="6654628" y="5523523"/>
              <a:ext cx="378134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E086FA3C-5C46-EA87-41B1-CFB1B92A4094}"/>
                </a:ext>
              </a:extLst>
            </p:cNvPr>
            <p:cNvSpPr txBox="1"/>
            <p:nvPr/>
          </p:nvSpPr>
          <p:spPr>
            <a:xfrm>
              <a:off x="7210900" y="5487895"/>
              <a:ext cx="261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+</a:t>
              </a:r>
            </a:p>
          </p:txBody>
        </p:sp>
      </p:grpSp>
      <p:grpSp>
        <p:nvGrpSpPr>
          <p:cNvPr id="159" name="Groupe 158">
            <a:extLst>
              <a:ext uri="{FF2B5EF4-FFF2-40B4-BE49-F238E27FC236}">
                <a16:creationId xmlns:a16="http://schemas.microsoft.com/office/drawing/2014/main" id="{07BE08EE-D992-4328-1AC2-233F07BE23C7}"/>
              </a:ext>
            </a:extLst>
          </p:cNvPr>
          <p:cNvGrpSpPr/>
          <p:nvPr/>
        </p:nvGrpSpPr>
        <p:grpSpPr>
          <a:xfrm rot="10800000">
            <a:off x="6523906" y="5344885"/>
            <a:ext cx="963930" cy="223351"/>
            <a:chOff x="2190115" y="332102"/>
            <a:chExt cx="963930" cy="223351"/>
          </a:xfrm>
        </p:grpSpPr>
        <p:sp>
          <p:nvSpPr>
            <p:cNvPr id="160" name="Organigramme : Terminateur 159">
              <a:extLst>
                <a:ext uri="{FF2B5EF4-FFF2-40B4-BE49-F238E27FC236}">
                  <a16:creationId xmlns:a16="http://schemas.microsoft.com/office/drawing/2014/main" id="{1F62212D-633A-3207-E25F-6088AA0F77EB}"/>
                </a:ext>
              </a:extLst>
            </p:cNvPr>
            <p:cNvSpPr/>
            <p:nvPr/>
          </p:nvSpPr>
          <p:spPr>
            <a:xfrm>
              <a:off x="2190115" y="332102"/>
              <a:ext cx="963930" cy="223351"/>
            </a:xfrm>
            <a:prstGeom prst="flowChartTerminator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83B44288-73FC-6E56-6F71-5BD26895108E}"/>
                </a:ext>
              </a:extLst>
            </p:cNvPr>
            <p:cNvCxnSpPr>
              <a:stCxn id="160" idx="1"/>
            </p:cNvCxnSpPr>
            <p:nvPr/>
          </p:nvCxnSpPr>
          <p:spPr>
            <a:xfrm flipV="1">
              <a:off x="2190115" y="381273"/>
              <a:ext cx="705485" cy="625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8BF65104-E38E-E9A7-A548-536785E71BD3}"/>
                </a:ext>
              </a:extLst>
            </p:cNvPr>
            <p:cNvCxnSpPr>
              <a:endCxn id="160" idx="3"/>
            </p:cNvCxnSpPr>
            <p:nvPr/>
          </p:nvCxnSpPr>
          <p:spPr>
            <a:xfrm flipV="1">
              <a:off x="2845862" y="443778"/>
              <a:ext cx="308183" cy="1290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3" name="Organigramme : Jonction de sommaire 162">
            <a:extLst>
              <a:ext uri="{FF2B5EF4-FFF2-40B4-BE49-F238E27FC236}">
                <a16:creationId xmlns:a16="http://schemas.microsoft.com/office/drawing/2014/main" id="{E958432F-8EE4-75B5-AE78-F6CE4BEC7A9B}"/>
              </a:ext>
            </a:extLst>
          </p:cNvPr>
          <p:cNvSpPr/>
          <p:nvPr/>
        </p:nvSpPr>
        <p:spPr>
          <a:xfrm>
            <a:off x="8776829" y="5258709"/>
            <a:ext cx="347564" cy="356693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64" name="Connecteur droit avec flèche 163">
            <a:extLst>
              <a:ext uri="{FF2B5EF4-FFF2-40B4-BE49-F238E27FC236}">
                <a16:creationId xmlns:a16="http://schemas.microsoft.com/office/drawing/2014/main" id="{1990A97A-62EC-2A5B-9DDE-7DB44B6769C8}"/>
              </a:ext>
            </a:extLst>
          </p:cNvPr>
          <p:cNvCxnSpPr>
            <a:cxnSpLocks/>
            <a:endCxn id="163" idx="2"/>
          </p:cNvCxnSpPr>
          <p:nvPr/>
        </p:nvCxnSpPr>
        <p:spPr>
          <a:xfrm>
            <a:off x="8216972" y="5424196"/>
            <a:ext cx="559857" cy="12860"/>
          </a:xfrm>
          <a:prstGeom prst="straightConnector1">
            <a:avLst/>
          </a:prstGeom>
          <a:solidFill>
            <a:schemeClr val="bg1"/>
          </a:solidFill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4833AB2B-B13E-4D49-F814-08F51849E465}"/>
              </a:ext>
            </a:extLst>
          </p:cNvPr>
          <p:cNvCxnSpPr>
            <a:cxnSpLocks/>
          </p:cNvCxnSpPr>
          <p:nvPr/>
        </p:nvCxnSpPr>
        <p:spPr>
          <a:xfrm>
            <a:off x="7497637" y="5456561"/>
            <a:ext cx="559857" cy="12860"/>
          </a:xfrm>
          <a:prstGeom prst="straightConnector1">
            <a:avLst/>
          </a:prstGeom>
          <a:solidFill>
            <a:schemeClr val="bg1"/>
          </a:solidFill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8" name="Ellipse 167">
            <a:extLst>
              <a:ext uri="{FF2B5EF4-FFF2-40B4-BE49-F238E27FC236}">
                <a16:creationId xmlns:a16="http://schemas.microsoft.com/office/drawing/2014/main" id="{5E76DA4D-DD07-E7BC-17E0-8AB806E43921}"/>
              </a:ext>
            </a:extLst>
          </p:cNvPr>
          <p:cNvSpPr/>
          <p:nvPr/>
        </p:nvSpPr>
        <p:spPr>
          <a:xfrm>
            <a:off x="6731858" y="6501352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E3553A2B-B11F-A134-2230-AEBDBE25FA2B}"/>
              </a:ext>
            </a:extLst>
          </p:cNvPr>
          <p:cNvSpPr/>
          <p:nvPr/>
        </p:nvSpPr>
        <p:spPr>
          <a:xfrm>
            <a:off x="7178361" y="6501352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F86FB665-3D47-4769-453C-A96E5B37DC1F}"/>
              </a:ext>
            </a:extLst>
          </p:cNvPr>
          <p:cNvSpPr/>
          <p:nvPr/>
        </p:nvSpPr>
        <p:spPr>
          <a:xfrm>
            <a:off x="7624864" y="6501352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7C98CF95-6427-7B23-5ADA-D6BF32376D81}"/>
              </a:ext>
            </a:extLst>
          </p:cNvPr>
          <p:cNvSpPr/>
          <p:nvPr/>
        </p:nvSpPr>
        <p:spPr>
          <a:xfrm>
            <a:off x="8071367" y="6501352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AC6D6947-3A9B-B44B-1812-F3D4ECED2FF7}"/>
              </a:ext>
            </a:extLst>
          </p:cNvPr>
          <p:cNvSpPr/>
          <p:nvPr/>
        </p:nvSpPr>
        <p:spPr>
          <a:xfrm>
            <a:off x="8517870" y="6501352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9E37A06A-8E8A-2E8E-FEE2-75F33FFA2971}"/>
              </a:ext>
            </a:extLst>
          </p:cNvPr>
          <p:cNvSpPr/>
          <p:nvPr/>
        </p:nvSpPr>
        <p:spPr>
          <a:xfrm>
            <a:off x="8964373" y="6501352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A72893BD-7CAF-C8D5-F8BB-2325E652878B}"/>
              </a:ext>
            </a:extLst>
          </p:cNvPr>
          <p:cNvSpPr/>
          <p:nvPr/>
        </p:nvSpPr>
        <p:spPr>
          <a:xfrm>
            <a:off x="9410876" y="6501352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1B50872E-6D03-A3B1-391E-383D21CD9797}"/>
              </a:ext>
            </a:extLst>
          </p:cNvPr>
          <p:cNvSpPr/>
          <p:nvPr/>
        </p:nvSpPr>
        <p:spPr>
          <a:xfrm>
            <a:off x="9857377" y="6501352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CF5C9177-50A3-7E82-486C-F1F0B82298D7}"/>
              </a:ext>
            </a:extLst>
          </p:cNvPr>
          <p:cNvSpPr/>
          <p:nvPr/>
        </p:nvSpPr>
        <p:spPr>
          <a:xfrm>
            <a:off x="5838852" y="6501352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79D842F4-41AB-A9E0-FBD1-2AE5AE24D4EE}"/>
              </a:ext>
            </a:extLst>
          </p:cNvPr>
          <p:cNvSpPr/>
          <p:nvPr/>
        </p:nvSpPr>
        <p:spPr>
          <a:xfrm>
            <a:off x="6285355" y="6501352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24B7C23C-7314-C872-AAD7-8184F1732625}"/>
              </a:ext>
            </a:extLst>
          </p:cNvPr>
          <p:cNvSpPr txBox="1"/>
          <p:nvPr/>
        </p:nvSpPr>
        <p:spPr>
          <a:xfrm>
            <a:off x="6554180" y="5869203"/>
            <a:ext cx="470691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532305B8-919C-FFF9-6F77-B39366D9F739}"/>
              </a:ext>
            </a:extLst>
          </p:cNvPr>
          <p:cNvSpPr txBox="1"/>
          <p:nvPr/>
        </p:nvSpPr>
        <p:spPr>
          <a:xfrm>
            <a:off x="7005382" y="5869203"/>
            <a:ext cx="470691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6B08F9C3-6C05-DF96-D96B-0B09F2E762CF}"/>
              </a:ext>
            </a:extLst>
          </p:cNvPr>
          <p:cNvSpPr txBox="1"/>
          <p:nvPr/>
        </p:nvSpPr>
        <p:spPr>
          <a:xfrm>
            <a:off x="7456584" y="5869203"/>
            <a:ext cx="470691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ZoneTexte 180">
            <a:extLst>
              <a:ext uri="{FF2B5EF4-FFF2-40B4-BE49-F238E27FC236}">
                <a16:creationId xmlns:a16="http://schemas.microsoft.com/office/drawing/2014/main" id="{04029AA6-5D3E-BF70-A899-C5B6938B9A4B}"/>
              </a:ext>
            </a:extLst>
          </p:cNvPr>
          <p:cNvSpPr txBox="1"/>
          <p:nvPr/>
        </p:nvSpPr>
        <p:spPr>
          <a:xfrm>
            <a:off x="7907786" y="5869203"/>
            <a:ext cx="470691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17EB4337-53CA-AAFB-CD48-501E6F02FB0E}"/>
              </a:ext>
            </a:extLst>
          </p:cNvPr>
          <p:cNvSpPr txBox="1"/>
          <p:nvPr/>
        </p:nvSpPr>
        <p:spPr>
          <a:xfrm>
            <a:off x="8358988" y="5869203"/>
            <a:ext cx="470691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193C8762-79B9-9388-E24D-880CEBCE1D43}"/>
              </a:ext>
            </a:extLst>
          </p:cNvPr>
          <p:cNvSpPr txBox="1"/>
          <p:nvPr/>
        </p:nvSpPr>
        <p:spPr>
          <a:xfrm>
            <a:off x="8810190" y="5869203"/>
            <a:ext cx="470691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ZoneTexte 183">
            <a:extLst>
              <a:ext uri="{FF2B5EF4-FFF2-40B4-BE49-F238E27FC236}">
                <a16:creationId xmlns:a16="http://schemas.microsoft.com/office/drawing/2014/main" id="{39299648-4A71-A457-3E9E-C05220A37225}"/>
              </a:ext>
            </a:extLst>
          </p:cNvPr>
          <p:cNvSpPr txBox="1"/>
          <p:nvPr/>
        </p:nvSpPr>
        <p:spPr>
          <a:xfrm>
            <a:off x="9712594" y="5869203"/>
            <a:ext cx="470691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ZoneTexte 184">
            <a:extLst>
              <a:ext uri="{FF2B5EF4-FFF2-40B4-BE49-F238E27FC236}">
                <a16:creationId xmlns:a16="http://schemas.microsoft.com/office/drawing/2014/main" id="{675481B5-1181-F529-1965-26474FBA1C42}"/>
              </a:ext>
            </a:extLst>
          </p:cNvPr>
          <p:cNvSpPr txBox="1"/>
          <p:nvPr/>
        </p:nvSpPr>
        <p:spPr>
          <a:xfrm>
            <a:off x="6102978" y="5869203"/>
            <a:ext cx="470691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ZoneTexte 185">
            <a:extLst>
              <a:ext uri="{FF2B5EF4-FFF2-40B4-BE49-F238E27FC236}">
                <a16:creationId xmlns:a16="http://schemas.microsoft.com/office/drawing/2014/main" id="{8590A5BE-293E-8623-0786-741DB4B19C7D}"/>
              </a:ext>
            </a:extLst>
          </p:cNvPr>
          <p:cNvSpPr txBox="1"/>
          <p:nvPr/>
        </p:nvSpPr>
        <p:spPr>
          <a:xfrm>
            <a:off x="9261392" y="5869203"/>
            <a:ext cx="470691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ZoneTexte 186">
            <a:extLst>
              <a:ext uri="{FF2B5EF4-FFF2-40B4-BE49-F238E27FC236}">
                <a16:creationId xmlns:a16="http://schemas.microsoft.com/office/drawing/2014/main" id="{AAAA7327-728A-D825-CE3E-51F2FA675A5E}"/>
              </a:ext>
            </a:extLst>
          </p:cNvPr>
          <p:cNvSpPr txBox="1"/>
          <p:nvPr/>
        </p:nvSpPr>
        <p:spPr>
          <a:xfrm>
            <a:off x="5651776" y="5869203"/>
            <a:ext cx="470691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8" name="Connecteur : en angle 187">
            <a:extLst>
              <a:ext uri="{FF2B5EF4-FFF2-40B4-BE49-F238E27FC236}">
                <a16:creationId xmlns:a16="http://schemas.microsoft.com/office/drawing/2014/main" id="{95C27759-7873-C41E-EDCF-F614F07C8C4E}"/>
              </a:ext>
            </a:extLst>
          </p:cNvPr>
          <p:cNvCxnSpPr>
            <a:cxnSpLocks/>
            <a:stCxn id="163" idx="6"/>
            <a:endCxn id="175" idx="6"/>
          </p:cNvCxnSpPr>
          <p:nvPr/>
        </p:nvCxnSpPr>
        <p:spPr>
          <a:xfrm>
            <a:off x="9124393" y="5437056"/>
            <a:ext cx="893004" cy="1144306"/>
          </a:xfrm>
          <a:prstGeom prst="bentConnector3">
            <a:avLst>
              <a:gd name="adj1" fmla="val 125599"/>
            </a:avLst>
          </a:prstGeom>
          <a:solidFill>
            <a:schemeClr val="bg1"/>
          </a:solidFill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2" name="Connecteur : en angle 191">
            <a:extLst>
              <a:ext uri="{FF2B5EF4-FFF2-40B4-BE49-F238E27FC236}">
                <a16:creationId xmlns:a16="http://schemas.microsoft.com/office/drawing/2014/main" id="{79493F09-13DB-382A-D93E-697C48B7AB1E}"/>
              </a:ext>
            </a:extLst>
          </p:cNvPr>
          <p:cNvCxnSpPr>
            <a:cxnSpLocks/>
            <a:stCxn id="176" idx="2"/>
            <a:endCxn id="160" idx="3"/>
          </p:cNvCxnSpPr>
          <p:nvPr/>
        </p:nvCxnSpPr>
        <p:spPr>
          <a:xfrm rot="10800000" flipH="1">
            <a:off x="5838852" y="5456560"/>
            <a:ext cx="685054" cy="1124802"/>
          </a:xfrm>
          <a:prstGeom prst="bentConnector3">
            <a:avLst>
              <a:gd name="adj1" fmla="val -33370"/>
            </a:avLst>
          </a:prstGeom>
          <a:solidFill>
            <a:schemeClr val="bg1"/>
          </a:solidFill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5" name="Connecteur droit avec flèche 194">
            <a:extLst>
              <a:ext uri="{FF2B5EF4-FFF2-40B4-BE49-F238E27FC236}">
                <a16:creationId xmlns:a16="http://schemas.microsoft.com/office/drawing/2014/main" id="{987C1539-156A-589E-8310-0AE2657B1AD5}"/>
              </a:ext>
            </a:extLst>
          </p:cNvPr>
          <p:cNvCxnSpPr>
            <a:cxnSpLocks/>
            <a:stCxn id="174" idx="2"/>
            <a:endCxn id="173" idx="6"/>
          </p:cNvCxnSpPr>
          <p:nvPr/>
        </p:nvCxnSpPr>
        <p:spPr>
          <a:xfrm flipH="1">
            <a:off x="9124393" y="6581362"/>
            <a:ext cx="286483" cy="0"/>
          </a:xfrm>
          <a:prstGeom prst="straightConnector1">
            <a:avLst/>
          </a:prstGeom>
          <a:solidFill>
            <a:schemeClr val="bg1"/>
          </a:solidFill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8" name="Connecteur droit avec flèche 197">
            <a:extLst>
              <a:ext uri="{FF2B5EF4-FFF2-40B4-BE49-F238E27FC236}">
                <a16:creationId xmlns:a16="http://schemas.microsoft.com/office/drawing/2014/main" id="{0019CA1B-1DF2-CE0A-20EA-144890FF241C}"/>
              </a:ext>
            </a:extLst>
          </p:cNvPr>
          <p:cNvCxnSpPr>
            <a:cxnSpLocks/>
          </p:cNvCxnSpPr>
          <p:nvPr/>
        </p:nvCxnSpPr>
        <p:spPr>
          <a:xfrm flipH="1">
            <a:off x="7332782" y="6572338"/>
            <a:ext cx="286483" cy="0"/>
          </a:xfrm>
          <a:prstGeom prst="straightConnector1">
            <a:avLst/>
          </a:prstGeom>
          <a:solidFill>
            <a:schemeClr val="bg1"/>
          </a:solidFill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9" name="Connecteur droit avec flèche 198">
            <a:extLst>
              <a:ext uri="{FF2B5EF4-FFF2-40B4-BE49-F238E27FC236}">
                <a16:creationId xmlns:a16="http://schemas.microsoft.com/office/drawing/2014/main" id="{54E4C3D6-8026-AF74-04F0-18D56E8EB376}"/>
              </a:ext>
            </a:extLst>
          </p:cNvPr>
          <p:cNvCxnSpPr>
            <a:cxnSpLocks/>
          </p:cNvCxnSpPr>
          <p:nvPr/>
        </p:nvCxnSpPr>
        <p:spPr>
          <a:xfrm flipH="1">
            <a:off x="6445375" y="6580549"/>
            <a:ext cx="286483" cy="0"/>
          </a:xfrm>
          <a:prstGeom prst="straightConnector1">
            <a:avLst/>
          </a:prstGeom>
          <a:solidFill>
            <a:schemeClr val="bg1"/>
          </a:solidFill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0" name="Connecteur droit avec flèche 199">
            <a:extLst>
              <a:ext uri="{FF2B5EF4-FFF2-40B4-BE49-F238E27FC236}">
                <a16:creationId xmlns:a16="http://schemas.microsoft.com/office/drawing/2014/main" id="{FDBA69DA-14B2-6D88-8860-57BF47B52472}"/>
              </a:ext>
            </a:extLst>
          </p:cNvPr>
          <p:cNvCxnSpPr>
            <a:cxnSpLocks/>
          </p:cNvCxnSpPr>
          <p:nvPr/>
        </p:nvCxnSpPr>
        <p:spPr>
          <a:xfrm flipH="1">
            <a:off x="8231387" y="6580549"/>
            <a:ext cx="286483" cy="0"/>
          </a:xfrm>
          <a:prstGeom prst="straightConnector1">
            <a:avLst/>
          </a:prstGeom>
          <a:solidFill>
            <a:schemeClr val="bg1"/>
          </a:solidFill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1" name="Arc 200">
            <a:extLst>
              <a:ext uri="{FF2B5EF4-FFF2-40B4-BE49-F238E27FC236}">
                <a16:creationId xmlns:a16="http://schemas.microsoft.com/office/drawing/2014/main" id="{7EFDF657-6DD0-7A46-13C7-B5C839E4D273}"/>
              </a:ext>
            </a:extLst>
          </p:cNvPr>
          <p:cNvSpPr/>
          <p:nvPr/>
        </p:nvSpPr>
        <p:spPr>
          <a:xfrm>
            <a:off x="9477248" y="6274913"/>
            <a:ext cx="470691" cy="682489"/>
          </a:xfrm>
          <a:prstGeom prst="arc">
            <a:avLst>
              <a:gd name="adj1" fmla="val 202019"/>
              <a:gd name="adj2" fmla="val 10807011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2" name="Groupe 201">
            <a:extLst>
              <a:ext uri="{FF2B5EF4-FFF2-40B4-BE49-F238E27FC236}">
                <a16:creationId xmlns:a16="http://schemas.microsoft.com/office/drawing/2014/main" id="{8CAFC691-C3F1-74D4-1A1B-821740F871A5}"/>
              </a:ext>
            </a:extLst>
          </p:cNvPr>
          <p:cNvGrpSpPr/>
          <p:nvPr/>
        </p:nvGrpSpPr>
        <p:grpSpPr>
          <a:xfrm>
            <a:off x="1322882" y="6415543"/>
            <a:ext cx="2717800" cy="1117363"/>
            <a:chOff x="6657340" y="6218157"/>
            <a:chExt cx="2717800" cy="1117363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20FA1099-FAB5-47FB-71DE-95A3121276E8}"/>
                </a:ext>
              </a:extLst>
            </p:cNvPr>
            <p:cNvSpPr/>
            <p:nvPr/>
          </p:nvSpPr>
          <p:spPr>
            <a:xfrm>
              <a:off x="6657340" y="6218157"/>
              <a:ext cx="2717800" cy="1117363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D96C2002-154A-9ACC-C544-C108630FF332}"/>
                </a:ext>
              </a:extLst>
            </p:cNvPr>
            <p:cNvSpPr/>
            <p:nvPr/>
          </p:nvSpPr>
          <p:spPr>
            <a:xfrm>
              <a:off x="6949440" y="6470903"/>
              <a:ext cx="2133600" cy="57912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</a:t>
              </a:r>
            </a:p>
          </p:txBody>
        </p:sp>
      </p:grpSp>
      <p:sp>
        <p:nvSpPr>
          <p:cNvPr id="205" name="Arc 204">
            <a:extLst>
              <a:ext uri="{FF2B5EF4-FFF2-40B4-BE49-F238E27FC236}">
                <a16:creationId xmlns:a16="http://schemas.microsoft.com/office/drawing/2014/main" id="{0E7EFE5E-67CA-7389-89A3-BA645ECC3042}"/>
              </a:ext>
            </a:extLst>
          </p:cNvPr>
          <p:cNvSpPr/>
          <p:nvPr/>
        </p:nvSpPr>
        <p:spPr>
          <a:xfrm>
            <a:off x="8584935" y="6265645"/>
            <a:ext cx="470691" cy="682489"/>
          </a:xfrm>
          <a:prstGeom prst="arc">
            <a:avLst>
              <a:gd name="adj1" fmla="val 202019"/>
              <a:gd name="adj2" fmla="val 10807011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Arc 205">
            <a:extLst>
              <a:ext uri="{FF2B5EF4-FFF2-40B4-BE49-F238E27FC236}">
                <a16:creationId xmlns:a16="http://schemas.microsoft.com/office/drawing/2014/main" id="{AA38FFEC-5498-C4A9-DFA6-0AEAA3C1795C}"/>
              </a:ext>
            </a:extLst>
          </p:cNvPr>
          <p:cNvSpPr/>
          <p:nvPr/>
        </p:nvSpPr>
        <p:spPr>
          <a:xfrm>
            <a:off x="7692196" y="6261007"/>
            <a:ext cx="470691" cy="682489"/>
          </a:xfrm>
          <a:prstGeom prst="arc">
            <a:avLst>
              <a:gd name="adj1" fmla="val 202019"/>
              <a:gd name="adj2" fmla="val 10807011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Arc 206">
            <a:extLst>
              <a:ext uri="{FF2B5EF4-FFF2-40B4-BE49-F238E27FC236}">
                <a16:creationId xmlns:a16="http://schemas.microsoft.com/office/drawing/2014/main" id="{6E7B3D91-57BE-62E5-EC16-FA51A6C4F61C}"/>
              </a:ext>
            </a:extLst>
          </p:cNvPr>
          <p:cNvSpPr/>
          <p:nvPr/>
        </p:nvSpPr>
        <p:spPr>
          <a:xfrm>
            <a:off x="6766772" y="6261007"/>
            <a:ext cx="470691" cy="682489"/>
          </a:xfrm>
          <a:prstGeom prst="arc">
            <a:avLst>
              <a:gd name="adj1" fmla="val 202019"/>
              <a:gd name="adj2" fmla="val 10807011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Arc 207">
            <a:extLst>
              <a:ext uri="{FF2B5EF4-FFF2-40B4-BE49-F238E27FC236}">
                <a16:creationId xmlns:a16="http://schemas.microsoft.com/office/drawing/2014/main" id="{6A1C685F-2AD6-6EAF-6C08-2D55194D9A11}"/>
              </a:ext>
            </a:extLst>
          </p:cNvPr>
          <p:cNvSpPr/>
          <p:nvPr/>
        </p:nvSpPr>
        <p:spPr>
          <a:xfrm>
            <a:off x="5929145" y="6261007"/>
            <a:ext cx="470691" cy="682489"/>
          </a:xfrm>
          <a:prstGeom prst="arc">
            <a:avLst>
              <a:gd name="adj1" fmla="val 202019"/>
              <a:gd name="adj2" fmla="val 10807011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571C2E4-74DB-FEA9-3DD0-5BE5CA40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377" y="96793"/>
            <a:ext cx="395061" cy="39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6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6DA0BAE-A2DD-60A6-5562-1005DF2C2558}"/>
              </a:ext>
            </a:extLst>
          </p:cNvPr>
          <p:cNvSpPr txBox="1"/>
          <p:nvPr/>
        </p:nvSpPr>
        <p:spPr>
          <a:xfrm>
            <a:off x="362821" y="813825"/>
            <a:ext cx="510443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À l’intérieur de la boîte, repérer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l’emplacement des connecteurs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ainsi que la façon dont elles seront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reliées par les câbles à l’extérieur.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Dessiner le schéma du circuit.</a:t>
            </a:r>
          </a:p>
          <a:p>
            <a:pPr>
              <a:spcBef>
                <a:spcPts val="600"/>
              </a:spcBef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Découper 6 fils de 11 cm et 1 fil de 14 cm.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Dénuder leurs extrémités sur 0,8cm – 1 cm.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Démonter 10 connecteurs babanes.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Fixer un anneau-borne aux deux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extrémités de 4 fils de 11 cm.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Fixer un anneau-borne à une seule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extrémité des 2 autres fils de 11 cm.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Souder.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Mettre en place les connecteurs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femelles en respectant le schéma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ci-contre (à l’intérieur, la rondelle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est contre le bois, puis la borne,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puis les deux écrous)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5BAD327-9FC9-74BF-D39E-B64EE13AACB9}"/>
              </a:ext>
            </a:extLst>
          </p:cNvPr>
          <p:cNvSpPr txBox="1"/>
          <p:nvPr/>
        </p:nvSpPr>
        <p:spPr>
          <a:xfrm>
            <a:off x="478568" y="270931"/>
            <a:ext cx="5104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MONTAGE DU CIRCUIT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055A06-16BB-C1A1-743B-238A3647709B}"/>
              </a:ext>
            </a:extLst>
          </p:cNvPr>
          <p:cNvSpPr txBox="1"/>
          <p:nvPr/>
        </p:nvSpPr>
        <p:spPr>
          <a:xfrm>
            <a:off x="5961246" y="123090"/>
            <a:ext cx="4647419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Relier les connecteurs selon le schéma initial.</a:t>
            </a:r>
          </a:p>
          <a:p>
            <a:pPr marL="182563" lvl="1">
              <a:spcBef>
                <a:spcPts val="600"/>
              </a:spcBef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1-2, 3-4, B-C, et D-E.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Relier les deux derniers fils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 11 cm aux connecteurs A et 5.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Fixer la partie libre du fil du connecteur 5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sur une des bornes de la douille.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Fixer une extrémité du fil de 14 cm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à l’autre borne de la douille.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Relier son autre extrémité au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fil rouge du boîtier à piles.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Replier les bornes de l’interrupteur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magnétique. </a:t>
            </a:r>
          </a:p>
          <a:p>
            <a:pPr marL="182563">
              <a:spcBef>
                <a:spcPts val="600"/>
              </a:spcBef>
            </a:pP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!</a:t>
            </a:r>
            <a:b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 interrupteurs sont fragiles </a:t>
            </a:r>
            <a:b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il y a des risques de coupures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Relier à l’une des bornes de </a:t>
            </a:r>
            <a:r>
              <a:rPr lang="fr-FR" sz="1200">
                <a:latin typeface="Arial" panose="020B0604020202020204" pitchFamily="34" charset="0"/>
                <a:cs typeface="Arial" panose="020B0604020202020204" pitchFamily="34" charset="0"/>
              </a:rPr>
              <a:t>l’interrupteur le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fil noir du boîtier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à piles 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Relier l’autre borne de l’interrupteur au fil fixé au connecteur A.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Souder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Tester le circuit en insérant les câbles dans les connecteurs et en approchant un aimant de l’interrupteur.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Placer le message secret devant la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fenêtre et le fixer avec du ruban adhésif.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Coller à leur place l’interrupteur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et la douille.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Fixer le boitier à piles (avec ruban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adhésif ou bande velcro).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5F971AE-B621-D0F9-3F29-122A78D68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2276" y="767203"/>
            <a:ext cx="1772057" cy="11796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8459964-4F65-55EB-4094-F73BE1840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994434"/>
            <a:ext cx="1789456" cy="93946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FD3CC31-C0D6-4F2C-DD62-391B6A238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74" y="3891859"/>
            <a:ext cx="1899497" cy="1234673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89ACD986-5B1A-94F9-A6D5-3A627F97594B}"/>
              </a:ext>
            </a:extLst>
          </p:cNvPr>
          <p:cNvGrpSpPr/>
          <p:nvPr/>
        </p:nvGrpSpPr>
        <p:grpSpPr>
          <a:xfrm>
            <a:off x="3464560" y="5515425"/>
            <a:ext cx="1052756" cy="1260966"/>
            <a:chOff x="4750393" y="3023755"/>
            <a:chExt cx="2701467" cy="323575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A665CA-B8B0-DD0F-4FEC-B2D936ED7F61}"/>
                </a:ext>
              </a:extLst>
            </p:cNvPr>
            <p:cNvSpPr/>
            <p:nvPr/>
          </p:nvSpPr>
          <p:spPr>
            <a:xfrm rot="16200000">
              <a:off x="5357235" y="5553774"/>
              <a:ext cx="1123842" cy="287626"/>
            </a:xfrm>
            <a:prstGeom prst="rect">
              <a:avLst/>
            </a:prstGeom>
            <a:pattFill prst="dkHorz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C0D5F280-4397-B630-0E25-719F98ABB33A}"/>
                </a:ext>
              </a:extLst>
            </p:cNvPr>
            <p:cNvSpPr/>
            <p:nvPr/>
          </p:nvSpPr>
          <p:spPr>
            <a:xfrm>
              <a:off x="5464448" y="3023755"/>
              <a:ext cx="909421" cy="1381991"/>
            </a:xfrm>
            <a:prstGeom prst="roundRect">
              <a:avLst/>
            </a:prstGeom>
            <a:solidFill>
              <a:srgbClr val="1AEE1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34037F76-1609-938B-4195-1EEA7B390739}"/>
                </a:ext>
              </a:extLst>
            </p:cNvPr>
            <p:cNvSpPr/>
            <p:nvPr/>
          </p:nvSpPr>
          <p:spPr>
            <a:xfrm>
              <a:off x="5389979" y="3170959"/>
              <a:ext cx="1058358" cy="543791"/>
            </a:xfrm>
            <a:prstGeom prst="roundRect">
              <a:avLst>
                <a:gd name="adj" fmla="val 13376"/>
              </a:avLst>
            </a:prstGeom>
            <a:solidFill>
              <a:srgbClr val="1AEE1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B4D01127-7769-8CA6-EDE3-6ABC40395D99}"/>
                </a:ext>
              </a:extLst>
            </p:cNvPr>
            <p:cNvSpPr/>
            <p:nvPr/>
          </p:nvSpPr>
          <p:spPr>
            <a:xfrm>
              <a:off x="5464447" y="4405747"/>
              <a:ext cx="909421" cy="7273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4DD5245B-43EF-DF00-2281-D0F1BC080714}"/>
                </a:ext>
              </a:extLst>
            </p:cNvPr>
            <p:cNvSpPr/>
            <p:nvPr/>
          </p:nvSpPr>
          <p:spPr>
            <a:xfrm>
              <a:off x="5464447" y="4481948"/>
              <a:ext cx="909421" cy="614796"/>
            </a:xfrm>
            <a:prstGeom prst="roundRect">
              <a:avLst/>
            </a:prstGeom>
            <a:solidFill>
              <a:srgbClr val="1AEE1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AA682D-470B-2C60-1518-4C73A17AC411}"/>
                </a:ext>
              </a:extLst>
            </p:cNvPr>
            <p:cNvSpPr/>
            <p:nvPr/>
          </p:nvSpPr>
          <p:spPr>
            <a:xfrm>
              <a:off x="4946073" y="5096743"/>
              <a:ext cx="2114333" cy="3377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3F1EAE97-5F8D-A1C7-F6C5-B4715C500280}"/>
                </a:ext>
              </a:extLst>
            </p:cNvPr>
            <p:cNvSpPr/>
            <p:nvPr/>
          </p:nvSpPr>
          <p:spPr>
            <a:xfrm>
              <a:off x="5464446" y="5429922"/>
              <a:ext cx="909421" cy="7273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D07E1E50-5D3A-4965-871F-2A457A97BB68}"/>
                </a:ext>
              </a:extLst>
            </p:cNvPr>
            <p:cNvGrpSpPr/>
            <p:nvPr/>
          </p:nvGrpSpPr>
          <p:grpSpPr>
            <a:xfrm>
              <a:off x="6603705" y="5648751"/>
              <a:ext cx="405758" cy="184359"/>
              <a:chOff x="6603705" y="5623720"/>
              <a:chExt cx="381930" cy="388015"/>
            </a:xfrm>
          </p:grpSpPr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D9A0ACE8-0B12-5040-14B2-92E0B008A8CA}"/>
                  </a:ext>
                </a:extLst>
              </p:cNvPr>
              <p:cNvSpPr/>
              <p:nvPr/>
            </p:nvSpPr>
            <p:spPr>
              <a:xfrm>
                <a:off x="6650355" y="5653420"/>
                <a:ext cx="335280" cy="275738"/>
              </a:xfrm>
              <a:custGeom>
                <a:avLst/>
                <a:gdLst>
                  <a:gd name="connsiteX0" fmla="*/ 0 w 335280"/>
                  <a:gd name="connsiteY0" fmla="*/ 0 h 275738"/>
                  <a:gd name="connsiteX1" fmla="*/ 7620 w 335280"/>
                  <a:gd name="connsiteY1" fmla="*/ 152400 h 275738"/>
                  <a:gd name="connsiteX2" fmla="*/ 22860 w 335280"/>
                  <a:gd name="connsiteY2" fmla="*/ 175260 h 275738"/>
                  <a:gd name="connsiteX3" fmla="*/ 60960 w 335280"/>
                  <a:gd name="connsiteY3" fmla="*/ 213360 h 275738"/>
                  <a:gd name="connsiteX4" fmla="*/ 129540 w 335280"/>
                  <a:gd name="connsiteY4" fmla="*/ 243840 h 275738"/>
                  <a:gd name="connsiteX5" fmla="*/ 190500 w 335280"/>
                  <a:gd name="connsiteY5" fmla="*/ 259080 h 275738"/>
                  <a:gd name="connsiteX6" fmla="*/ 243840 w 335280"/>
                  <a:gd name="connsiteY6" fmla="*/ 274320 h 275738"/>
                  <a:gd name="connsiteX7" fmla="*/ 335280 w 335280"/>
                  <a:gd name="connsiteY7" fmla="*/ 274320 h 27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5280" h="275738">
                    <a:moveTo>
                      <a:pt x="0" y="0"/>
                    </a:moveTo>
                    <a:cubicBezTo>
                      <a:pt x="2540" y="50800"/>
                      <a:pt x="1041" y="101964"/>
                      <a:pt x="7620" y="152400"/>
                    </a:cubicBezTo>
                    <a:cubicBezTo>
                      <a:pt x="8805" y="161481"/>
                      <a:pt x="16829" y="168368"/>
                      <a:pt x="22860" y="175260"/>
                    </a:cubicBezTo>
                    <a:cubicBezTo>
                      <a:pt x="34687" y="188777"/>
                      <a:pt x="47443" y="201533"/>
                      <a:pt x="60960" y="213360"/>
                    </a:cubicBezTo>
                    <a:cubicBezTo>
                      <a:pt x="81873" y="231659"/>
                      <a:pt x="101994" y="235970"/>
                      <a:pt x="129540" y="243840"/>
                    </a:cubicBezTo>
                    <a:cubicBezTo>
                      <a:pt x="149679" y="249594"/>
                      <a:pt x="170262" y="253683"/>
                      <a:pt x="190500" y="259080"/>
                    </a:cubicBezTo>
                    <a:cubicBezTo>
                      <a:pt x="208367" y="263845"/>
                      <a:pt x="225450" y="272384"/>
                      <a:pt x="243840" y="274320"/>
                    </a:cubicBezTo>
                    <a:cubicBezTo>
                      <a:pt x="274153" y="277511"/>
                      <a:pt x="304800" y="274320"/>
                      <a:pt x="335280" y="27432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D2335656-A424-104E-1B6B-15C8305C2206}"/>
                  </a:ext>
                </a:extLst>
              </p:cNvPr>
              <p:cNvSpPr/>
              <p:nvPr/>
            </p:nvSpPr>
            <p:spPr>
              <a:xfrm>
                <a:off x="6634185" y="5683120"/>
                <a:ext cx="223815" cy="275738"/>
              </a:xfrm>
              <a:custGeom>
                <a:avLst/>
                <a:gdLst>
                  <a:gd name="connsiteX0" fmla="*/ 0 w 335280"/>
                  <a:gd name="connsiteY0" fmla="*/ 0 h 275738"/>
                  <a:gd name="connsiteX1" fmla="*/ 7620 w 335280"/>
                  <a:gd name="connsiteY1" fmla="*/ 152400 h 275738"/>
                  <a:gd name="connsiteX2" fmla="*/ 22860 w 335280"/>
                  <a:gd name="connsiteY2" fmla="*/ 175260 h 275738"/>
                  <a:gd name="connsiteX3" fmla="*/ 60960 w 335280"/>
                  <a:gd name="connsiteY3" fmla="*/ 213360 h 275738"/>
                  <a:gd name="connsiteX4" fmla="*/ 129540 w 335280"/>
                  <a:gd name="connsiteY4" fmla="*/ 243840 h 275738"/>
                  <a:gd name="connsiteX5" fmla="*/ 190500 w 335280"/>
                  <a:gd name="connsiteY5" fmla="*/ 259080 h 275738"/>
                  <a:gd name="connsiteX6" fmla="*/ 243840 w 335280"/>
                  <a:gd name="connsiteY6" fmla="*/ 274320 h 275738"/>
                  <a:gd name="connsiteX7" fmla="*/ 335280 w 335280"/>
                  <a:gd name="connsiteY7" fmla="*/ 274320 h 27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5280" h="275738">
                    <a:moveTo>
                      <a:pt x="0" y="0"/>
                    </a:moveTo>
                    <a:cubicBezTo>
                      <a:pt x="2540" y="50800"/>
                      <a:pt x="1041" y="101964"/>
                      <a:pt x="7620" y="152400"/>
                    </a:cubicBezTo>
                    <a:cubicBezTo>
                      <a:pt x="8805" y="161481"/>
                      <a:pt x="16829" y="168368"/>
                      <a:pt x="22860" y="175260"/>
                    </a:cubicBezTo>
                    <a:cubicBezTo>
                      <a:pt x="34687" y="188777"/>
                      <a:pt x="47443" y="201533"/>
                      <a:pt x="60960" y="213360"/>
                    </a:cubicBezTo>
                    <a:cubicBezTo>
                      <a:pt x="81873" y="231659"/>
                      <a:pt x="101994" y="235970"/>
                      <a:pt x="129540" y="243840"/>
                    </a:cubicBezTo>
                    <a:cubicBezTo>
                      <a:pt x="149679" y="249594"/>
                      <a:pt x="170262" y="253683"/>
                      <a:pt x="190500" y="259080"/>
                    </a:cubicBezTo>
                    <a:cubicBezTo>
                      <a:pt x="208367" y="263845"/>
                      <a:pt x="225450" y="272384"/>
                      <a:pt x="243840" y="274320"/>
                    </a:cubicBezTo>
                    <a:cubicBezTo>
                      <a:pt x="274153" y="277511"/>
                      <a:pt x="304800" y="274320"/>
                      <a:pt x="335280" y="27432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A0EEEE9F-E95C-E8F9-1DD2-0E420A773A86}"/>
                  </a:ext>
                </a:extLst>
              </p:cNvPr>
              <p:cNvSpPr/>
              <p:nvPr/>
            </p:nvSpPr>
            <p:spPr>
              <a:xfrm>
                <a:off x="6674183" y="5623720"/>
                <a:ext cx="254302" cy="361790"/>
              </a:xfrm>
              <a:custGeom>
                <a:avLst/>
                <a:gdLst>
                  <a:gd name="connsiteX0" fmla="*/ 0 w 335280"/>
                  <a:gd name="connsiteY0" fmla="*/ 0 h 275738"/>
                  <a:gd name="connsiteX1" fmla="*/ 7620 w 335280"/>
                  <a:gd name="connsiteY1" fmla="*/ 152400 h 275738"/>
                  <a:gd name="connsiteX2" fmla="*/ 22860 w 335280"/>
                  <a:gd name="connsiteY2" fmla="*/ 175260 h 275738"/>
                  <a:gd name="connsiteX3" fmla="*/ 60960 w 335280"/>
                  <a:gd name="connsiteY3" fmla="*/ 213360 h 275738"/>
                  <a:gd name="connsiteX4" fmla="*/ 129540 w 335280"/>
                  <a:gd name="connsiteY4" fmla="*/ 243840 h 275738"/>
                  <a:gd name="connsiteX5" fmla="*/ 190500 w 335280"/>
                  <a:gd name="connsiteY5" fmla="*/ 259080 h 275738"/>
                  <a:gd name="connsiteX6" fmla="*/ 243840 w 335280"/>
                  <a:gd name="connsiteY6" fmla="*/ 274320 h 275738"/>
                  <a:gd name="connsiteX7" fmla="*/ 335280 w 335280"/>
                  <a:gd name="connsiteY7" fmla="*/ 274320 h 27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5280" h="275738">
                    <a:moveTo>
                      <a:pt x="0" y="0"/>
                    </a:moveTo>
                    <a:cubicBezTo>
                      <a:pt x="2540" y="50800"/>
                      <a:pt x="1041" y="101964"/>
                      <a:pt x="7620" y="152400"/>
                    </a:cubicBezTo>
                    <a:cubicBezTo>
                      <a:pt x="8805" y="161481"/>
                      <a:pt x="16829" y="168368"/>
                      <a:pt x="22860" y="175260"/>
                    </a:cubicBezTo>
                    <a:cubicBezTo>
                      <a:pt x="34687" y="188777"/>
                      <a:pt x="47443" y="201533"/>
                      <a:pt x="60960" y="213360"/>
                    </a:cubicBezTo>
                    <a:cubicBezTo>
                      <a:pt x="81873" y="231659"/>
                      <a:pt x="101994" y="235970"/>
                      <a:pt x="129540" y="243840"/>
                    </a:cubicBezTo>
                    <a:cubicBezTo>
                      <a:pt x="149679" y="249594"/>
                      <a:pt x="170262" y="253683"/>
                      <a:pt x="190500" y="259080"/>
                    </a:cubicBezTo>
                    <a:cubicBezTo>
                      <a:pt x="208367" y="263845"/>
                      <a:pt x="225450" y="272384"/>
                      <a:pt x="243840" y="274320"/>
                    </a:cubicBezTo>
                    <a:cubicBezTo>
                      <a:pt x="274153" y="277511"/>
                      <a:pt x="304800" y="274320"/>
                      <a:pt x="335280" y="27432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1C458554-F3F8-DF3A-46CD-739CDB70977B}"/>
                  </a:ext>
                </a:extLst>
              </p:cNvPr>
              <p:cNvSpPr/>
              <p:nvPr/>
            </p:nvSpPr>
            <p:spPr>
              <a:xfrm rot="876659">
                <a:off x="6619875" y="5679645"/>
                <a:ext cx="335280" cy="275738"/>
              </a:xfrm>
              <a:custGeom>
                <a:avLst/>
                <a:gdLst>
                  <a:gd name="connsiteX0" fmla="*/ 0 w 335280"/>
                  <a:gd name="connsiteY0" fmla="*/ 0 h 275738"/>
                  <a:gd name="connsiteX1" fmla="*/ 7620 w 335280"/>
                  <a:gd name="connsiteY1" fmla="*/ 152400 h 275738"/>
                  <a:gd name="connsiteX2" fmla="*/ 22860 w 335280"/>
                  <a:gd name="connsiteY2" fmla="*/ 175260 h 275738"/>
                  <a:gd name="connsiteX3" fmla="*/ 60960 w 335280"/>
                  <a:gd name="connsiteY3" fmla="*/ 213360 h 275738"/>
                  <a:gd name="connsiteX4" fmla="*/ 129540 w 335280"/>
                  <a:gd name="connsiteY4" fmla="*/ 243840 h 275738"/>
                  <a:gd name="connsiteX5" fmla="*/ 190500 w 335280"/>
                  <a:gd name="connsiteY5" fmla="*/ 259080 h 275738"/>
                  <a:gd name="connsiteX6" fmla="*/ 243840 w 335280"/>
                  <a:gd name="connsiteY6" fmla="*/ 274320 h 275738"/>
                  <a:gd name="connsiteX7" fmla="*/ 335280 w 335280"/>
                  <a:gd name="connsiteY7" fmla="*/ 274320 h 27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5280" h="275738">
                    <a:moveTo>
                      <a:pt x="0" y="0"/>
                    </a:moveTo>
                    <a:cubicBezTo>
                      <a:pt x="2540" y="50800"/>
                      <a:pt x="1041" y="101964"/>
                      <a:pt x="7620" y="152400"/>
                    </a:cubicBezTo>
                    <a:cubicBezTo>
                      <a:pt x="8805" y="161481"/>
                      <a:pt x="16829" y="168368"/>
                      <a:pt x="22860" y="175260"/>
                    </a:cubicBezTo>
                    <a:cubicBezTo>
                      <a:pt x="34687" y="188777"/>
                      <a:pt x="47443" y="201533"/>
                      <a:pt x="60960" y="213360"/>
                    </a:cubicBezTo>
                    <a:cubicBezTo>
                      <a:pt x="81873" y="231659"/>
                      <a:pt x="101994" y="235970"/>
                      <a:pt x="129540" y="243840"/>
                    </a:cubicBezTo>
                    <a:cubicBezTo>
                      <a:pt x="149679" y="249594"/>
                      <a:pt x="170262" y="253683"/>
                      <a:pt x="190500" y="259080"/>
                    </a:cubicBezTo>
                    <a:cubicBezTo>
                      <a:pt x="208367" y="263845"/>
                      <a:pt x="225450" y="272384"/>
                      <a:pt x="243840" y="274320"/>
                    </a:cubicBezTo>
                    <a:cubicBezTo>
                      <a:pt x="274153" y="277511"/>
                      <a:pt x="304800" y="274320"/>
                      <a:pt x="335280" y="27432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B9301843-E80A-421B-B584-4A5B644C8267}"/>
                  </a:ext>
                </a:extLst>
              </p:cNvPr>
              <p:cNvSpPr/>
              <p:nvPr/>
            </p:nvSpPr>
            <p:spPr>
              <a:xfrm rot="876659">
                <a:off x="6603705" y="5709345"/>
                <a:ext cx="223815" cy="275738"/>
              </a:xfrm>
              <a:custGeom>
                <a:avLst/>
                <a:gdLst>
                  <a:gd name="connsiteX0" fmla="*/ 0 w 335280"/>
                  <a:gd name="connsiteY0" fmla="*/ 0 h 275738"/>
                  <a:gd name="connsiteX1" fmla="*/ 7620 w 335280"/>
                  <a:gd name="connsiteY1" fmla="*/ 152400 h 275738"/>
                  <a:gd name="connsiteX2" fmla="*/ 22860 w 335280"/>
                  <a:gd name="connsiteY2" fmla="*/ 175260 h 275738"/>
                  <a:gd name="connsiteX3" fmla="*/ 60960 w 335280"/>
                  <a:gd name="connsiteY3" fmla="*/ 213360 h 275738"/>
                  <a:gd name="connsiteX4" fmla="*/ 129540 w 335280"/>
                  <a:gd name="connsiteY4" fmla="*/ 243840 h 275738"/>
                  <a:gd name="connsiteX5" fmla="*/ 190500 w 335280"/>
                  <a:gd name="connsiteY5" fmla="*/ 259080 h 275738"/>
                  <a:gd name="connsiteX6" fmla="*/ 243840 w 335280"/>
                  <a:gd name="connsiteY6" fmla="*/ 274320 h 275738"/>
                  <a:gd name="connsiteX7" fmla="*/ 335280 w 335280"/>
                  <a:gd name="connsiteY7" fmla="*/ 274320 h 27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5280" h="275738">
                    <a:moveTo>
                      <a:pt x="0" y="0"/>
                    </a:moveTo>
                    <a:cubicBezTo>
                      <a:pt x="2540" y="50800"/>
                      <a:pt x="1041" y="101964"/>
                      <a:pt x="7620" y="152400"/>
                    </a:cubicBezTo>
                    <a:cubicBezTo>
                      <a:pt x="8805" y="161481"/>
                      <a:pt x="16829" y="168368"/>
                      <a:pt x="22860" y="175260"/>
                    </a:cubicBezTo>
                    <a:cubicBezTo>
                      <a:pt x="34687" y="188777"/>
                      <a:pt x="47443" y="201533"/>
                      <a:pt x="60960" y="213360"/>
                    </a:cubicBezTo>
                    <a:cubicBezTo>
                      <a:pt x="81873" y="231659"/>
                      <a:pt x="101994" y="235970"/>
                      <a:pt x="129540" y="243840"/>
                    </a:cubicBezTo>
                    <a:cubicBezTo>
                      <a:pt x="149679" y="249594"/>
                      <a:pt x="170262" y="253683"/>
                      <a:pt x="190500" y="259080"/>
                    </a:cubicBezTo>
                    <a:cubicBezTo>
                      <a:pt x="208367" y="263845"/>
                      <a:pt x="225450" y="272384"/>
                      <a:pt x="243840" y="274320"/>
                    </a:cubicBezTo>
                    <a:cubicBezTo>
                      <a:pt x="274153" y="277511"/>
                      <a:pt x="304800" y="274320"/>
                      <a:pt x="335280" y="27432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E434B934-3A1C-8325-180E-38F36558DBB4}"/>
                  </a:ext>
                </a:extLst>
              </p:cNvPr>
              <p:cNvSpPr/>
              <p:nvPr/>
            </p:nvSpPr>
            <p:spPr>
              <a:xfrm rot="876659">
                <a:off x="6643703" y="5649945"/>
                <a:ext cx="254302" cy="361790"/>
              </a:xfrm>
              <a:custGeom>
                <a:avLst/>
                <a:gdLst>
                  <a:gd name="connsiteX0" fmla="*/ 0 w 335280"/>
                  <a:gd name="connsiteY0" fmla="*/ 0 h 275738"/>
                  <a:gd name="connsiteX1" fmla="*/ 7620 w 335280"/>
                  <a:gd name="connsiteY1" fmla="*/ 152400 h 275738"/>
                  <a:gd name="connsiteX2" fmla="*/ 22860 w 335280"/>
                  <a:gd name="connsiteY2" fmla="*/ 175260 h 275738"/>
                  <a:gd name="connsiteX3" fmla="*/ 60960 w 335280"/>
                  <a:gd name="connsiteY3" fmla="*/ 213360 h 275738"/>
                  <a:gd name="connsiteX4" fmla="*/ 129540 w 335280"/>
                  <a:gd name="connsiteY4" fmla="*/ 243840 h 275738"/>
                  <a:gd name="connsiteX5" fmla="*/ 190500 w 335280"/>
                  <a:gd name="connsiteY5" fmla="*/ 259080 h 275738"/>
                  <a:gd name="connsiteX6" fmla="*/ 243840 w 335280"/>
                  <a:gd name="connsiteY6" fmla="*/ 274320 h 275738"/>
                  <a:gd name="connsiteX7" fmla="*/ 335280 w 335280"/>
                  <a:gd name="connsiteY7" fmla="*/ 274320 h 27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5280" h="275738">
                    <a:moveTo>
                      <a:pt x="0" y="0"/>
                    </a:moveTo>
                    <a:cubicBezTo>
                      <a:pt x="2540" y="50800"/>
                      <a:pt x="1041" y="101964"/>
                      <a:pt x="7620" y="152400"/>
                    </a:cubicBezTo>
                    <a:cubicBezTo>
                      <a:pt x="8805" y="161481"/>
                      <a:pt x="16829" y="168368"/>
                      <a:pt x="22860" y="175260"/>
                    </a:cubicBezTo>
                    <a:cubicBezTo>
                      <a:pt x="34687" y="188777"/>
                      <a:pt x="47443" y="201533"/>
                      <a:pt x="60960" y="213360"/>
                    </a:cubicBezTo>
                    <a:cubicBezTo>
                      <a:pt x="81873" y="231659"/>
                      <a:pt x="101994" y="235970"/>
                      <a:pt x="129540" y="243840"/>
                    </a:cubicBezTo>
                    <a:cubicBezTo>
                      <a:pt x="149679" y="249594"/>
                      <a:pt x="170262" y="253683"/>
                      <a:pt x="190500" y="259080"/>
                    </a:cubicBezTo>
                    <a:cubicBezTo>
                      <a:pt x="208367" y="263845"/>
                      <a:pt x="225450" y="272384"/>
                      <a:pt x="243840" y="274320"/>
                    </a:cubicBezTo>
                    <a:cubicBezTo>
                      <a:pt x="274153" y="277511"/>
                      <a:pt x="304800" y="274320"/>
                      <a:pt x="335280" y="27432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200653D-B993-630D-277A-997D4DAA58C3}"/>
                </a:ext>
              </a:extLst>
            </p:cNvPr>
            <p:cNvSpPr/>
            <p:nvPr/>
          </p:nvSpPr>
          <p:spPr>
            <a:xfrm>
              <a:off x="6647305" y="5572021"/>
              <a:ext cx="804555" cy="87992"/>
            </a:xfrm>
            <a:custGeom>
              <a:avLst/>
              <a:gdLst>
                <a:gd name="connsiteX0" fmla="*/ 0 w 819150"/>
                <a:gd name="connsiteY0" fmla="*/ 68580 h 106680"/>
                <a:gd name="connsiteX1" fmla="*/ 76200 w 819150"/>
                <a:gd name="connsiteY1" fmla="*/ 106680 h 106680"/>
                <a:gd name="connsiteX2" fmla="*/ 819150 w 819150"/>
                <a:gd name="connsiteY2" fmla="*/ 99060 h 106680"/>
                <a:gd name="connsiteX3" fmla="*/ 815340 w 819150"/>
                <a:gd name="connsiteY3" fmla="*/ 0 h 106680"/>
                <a:gd name="connsiteX4" fmla="*/ 0 w 819150"/>
                <a:gd name="connsiteY4" fmla="*/ 6858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50" h="106680">
                  <a:moveTo>
                    <a:pt x="0" y="68580"/>
                  </a:moveTo>
                  <a:lnTo>
                    <a:pt x="76200" y="106680"/>
                  </a:lnTo>
                  <a:lnTo>
                    <a:pt x="819150" y="99060"/>
                  </a:lnTo>
                  <a:lnTo>
                    <a:pt x="815340" y="0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D681B33-3507-23AF-DD45-16434AE9CA7B}"/>
                </a:ext>
              </a:extLst>
            </p:cNvPr>
            <p:cNvSpPr/>
            <p:nvPr/>
          </p:nvSpPr>
          <p:spPr>
            <a:xfrm rot="1584045">
              <a:off x="5502263" y="5406967"/>
              <a:ext cx="1336137" cy="493867"/>
            </a:xfrm>
            <a:custGeom>
              <a:avLst/>
              <a:gdLst>
                <a:gd name="connsiteX0" fmla="*/ 834969 w 1336137"/>
                <a:gd name="connsiteY0" fmla="*/ 13599 h 493867"/>
                <a:gd name="connsiteX1" fmla="*/ 1336137 w 1336137"/>
                <a:gd name="connsiteY1" fmla="*/ 0 h 493867"/>
                <a:gd name="connsiteX2" fmla="*/ 1336137 w 1336137"/>
                <a:gd name="connsiteY2" fmla="*/ 65526 h 493867"/>
                <a:gd name="connsiteX3" fmla="*/ 846417 w 1336137"/>
                <a:gd name="connsiteY3" fmla="*/ 68424 h 493867"/>
                <a:gd name="connsiteX4" fmla="*/ 39076 w 1336137"/>
                <a:gd name="connsiteY4" fmla="*/ 492601 h 493867"/>
                <a:gd name="connsiteX5" fmla="*/ 22827 w 1336137"/>
                <a:gd name="connsiteY5" fmla="*/ 487133 h 493867"/>
                <a:gd name="connsiteX6" fmla="*/ 1266 w 1336137"/>
                <a:gd name="connsiteY6" fmla="*/ 443700 h 493867"/>
                <a:gd name="connsiteX7" fmla="*/ 6734 w 1336137"/>
                <a:gd name="connsiteY7" fmla="*/ 427451 h 493867"/>
                <a:gd name="connsiteX8" fmla="*/ 834969 w 1336137"/>
                <a:gd name="connsiteY8" fmla="*/ 13599 h 49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137" h="493867">
                  <a:moveTo>
                    <a:pt x="834969" y="13599"/>
                  </a:moveTo>
                  <a:lnTo>
                    <a:pt x="1336137" y="0"/>
                  </a:lnTo>
                  <a:lnTo>
                    <a:pt x="1336137" y="65526"/>
                  </a:lnTo>
                  <a:lnTo>
                    <a:pt x="846417" y="68424"/>
                  </a:lnTo>
                  <a:lnTo>
                    <a:pt x="39076" y="492601"/>
                  </a:lnTo>
                  <a:cubicBezTo>
                    <a:pt x="33079" y="495578"/>
                    <a:pt x="25804" y="493129"/>
                    <a:pt x="22827" y="487133"/>
                  </a:cubicBezTo>
                  <a:lnTo>
                    <a:pt x="1266" y="443700"/>
                  </a:lnTo>
                  <a:cubicBezTo>
                    <a:pt x="-1711" y="437703"/>
                    <a:pt x="738" y="430427"/>
                    <a:pt x="6734" y="427451"/>
                  </a:cubicBezTo>
                  <a:lnTo>
                    <a:pt x="834969" y="1359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C135D740-191F-EF9F-FD06-4C301F94CE74}"/>
                </a:ext>
              </a:extLst>
            </p:cNvPr>
            <p:cNvGrpSpPr/>
            <p:nvPr/>
          </p:nvGrpSpPr>
          <p:grpSpPr>
            <a:xfrm>
              <a:off x="5593080" y="5584713"/>
              <a:ext cx="655320" cy="418777"/>
              <a:chOff x="5449439" y="5584713"/>
              <a:chExt cx="961337" cy="41877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F31BA6D-139C-1015-8DE2-947C431D9E35}"/>
                  </a:ext>
                </a:extLst>
              </p:cNvPr>
              <p:cNvSpPr/>
              <p:nvPr/>
            </p:nvSpPr>
            <p:spPr>
              <a:xfrm>
                <a:off x="5449439" y="5584713"/>
                <a:ext cx="491620" cy="20657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0AB6508-E491-DF0B-0EF5-4DFBF259A314}"/>
                  </a:ext>
                </a:extLst>
              </p:cNvPr>
              <p:cNvSpPr/>
              <p:nvPr/>
            </p:nvSpPr>
            <p:spPr>
              <a:xfrm>
                <a:off x="5919156" y="5584714"/>
                <a:ext cx="491620" cy="2065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0F218E5-F407-3CE9-4CBC-DA655BC71869}"/>
                  </a:ext>
                </a:extLst>
              </p:cNvPr>
              <p:cNvSpPr/>
              <p:nvPr/>
            </p:nvSpPr>
            <p:spPr>
              <a:xfrm>
                <a:off x="5449439" y="5796913"/>
                <a:ext cx="491620" cy="20657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09BF7BE-AD60-3D1C-7ADE-3DEF110650EA}"/>
                  </a:ext>
                </a:extLst>
              </p:cNvPr>
              <p:cNvSpPr/>
              <p:nvPr/>
            </p:nvSpPr>
            <p:spPr>
              <a:xfrm>
                <a:off x="5919156" y="5796914"/>
                <a:ext cx="491620" cy="2065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52C167-EE49-162C-8AF2-5BE6C4481777}"/>
                </a:ext>
              </a:extLst>
            </p:cNvPr>
            <p:cNvSpPr/>
            <p:nvPr/>
          </p:nvSpPr>
          <p:spPr>
            <a:xfrm>
              <a:off x="7014224" y="5070753"/>
              <a:ext cx="254822" cy="389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A427B4-B5F2-17E5-C072-F4DEE17386F7}"/>
                </a:ext>
              </a:extLst>
            </p:cNvPr>
            <p:cNvSpPr/>
            <p:nvPr/>
          </p:nvSpPr>
          <p:spPr>
            <a:xfrm>
              <a:off x="4750393" y="5092190"/>
              <a:ext cx="254822" cy="389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43" name="Image 42">
            <a:extLst>
              <a:ext uri="{FF2B5EF4-FFF2-40B4-BE49-F238E27FC236}">
                <a16:creationId xmlns:a16="http://schemas.microsoft.com/office/drawing/2014/main" id="{8CE4CC9C-6F03-B93F-F915-3686FFD96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29" y="345505"/>
            <a:ext cx="1261863" cy="1897538"/>
          </a:xfrm>
          <a:prstGeom prst="rect">
            <a:avLst/>
          </a:prstGeom>
        </p:spPr>
      </p:pic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2916937-520E-82A9-6EF9-A98AD38B963A}"/>
              </a:ext>
            </a:extLst>
          </p:cNvPr>
          <p:cNvCxnSpPr>
            <a:cxnSpLocks/>
          </p:cNvCxnSpPr>
          <p:nvPr/>
        </p:nvCxnSpPr>
        <p:spPr>
          <a:xfrm>
            <a:off x="5583004" y="308217"/>
            <a:ext cx="0" cy="6004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>
            <a:extLst>
              <a:ext uri="{FF2B5EF4-FFF2-40B4-BE49-F238E27FC236}">
                <a16:creationId xmlns:a16="http://schemas.microsoft.com/office/drawing/2014/main" id="{8812A4EF-7D0C-8014-C41D-D3CFFFF01A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51" y="2465458"/>
            <a:ext cx="1663541" cy="1718992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A567423F-9C12-B279-89EF-7B24C7387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4" y="5511137"/>
            <a:ext cx="1331123" cy="99168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3032341-8122-75BC-9DD8-40D8C0E77C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227" y="6557411"/>
            <a:ext cx="981994" cy="98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8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C57060C-ADC5-D411-415A-49C709598987}"/>
              </a:ext>
            </a:extLst>
          </p:cNvPr>
          <p:cNvSpPr txBox="1"/>
          <p:nvPr/>
        </p:nvSpPr>
        <p:spPr>
          <a:xfrm>
            <a:off x="275735" y="238274"/>
            <a:ext cx="4415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MONTAGE DES CÂBLES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055A06-16BB-C1A1-743B-238A3647709B}"/>
              </a:ext>
            </a:extLst>
          </p:cNvPr>
          <p:cNvSpPr txBox="1"/>
          <p:nvPr/>
        </p:nvSpPr>
        <p:spPr>
          <a:xfrm>
            <a:off x="275735" y="781168"/>
            <a:ext cx="4647419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Découper 5 fils de 14 cm.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Prendre 10 fiches bananes et dévisser leur vis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suffisamment pour libérer le passage. On évitera 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 la dévisser complètement.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Dénuder les deux extrémités de chaque fil sur 0,5 – 0,8 cm.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Rabattre la partie dénudée sur la gaine.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Introduire chaque extrémité dans une fiche banane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et resserrer la vis tout en maintenant le fil.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Vérifier la solidité des câbles.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76968B1-2E70-99A8-AA2C-F6C7E8F91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6" y="1795853"/>
            <a:ext cx="1605498" cy="15372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A2BE84D-B0CA-BD1A-C2EB-CF84867F1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6" y="4161244"/>
            <a:ext cx="1605498" cy="9693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88B2736-0DCA-952F-2CA4-65251CF6B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6" y="5897699"/>
            <a:ext cx="1605498" cy="10208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5DDA6F1-E823-B6D8-1E65-26D964D5CB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t="3955" r="7576" b="4637"/>
          <a:stretch/>
        </p:blipFill>
        <p:spPr>
          <a:xfrm>
            <a:off x="6192982" y="754876"/>
            <a:ext cx="3334620" cy="462435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54612B3-E24F-2073-CAF1-7D0FB577A471}"/>
              </a:ext>
            </a:extLst>
          </p:cNvPr>
          <p:cNvSpPr txBox="1"/>
          <p:nvPr/>
        </p:nvSpPr>
        <p:spPr>
          <a:xfrm>
            <a:off x="5834921" y="6918522"/>
            <a:ext cx="4377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https://scape.enepe.fr/IMG/zip/electro.zip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DDA47C-CB0B-633E-EBA6-2FD0144CF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02" y="5632068"/>
            <a:ext cx="1286454" cy="12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AC14F52-9AA5-057C-9A1F-6FACC080F4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084" y="145599"/>
            <a:ext cx="981994" cy="98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793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840</TotalTime>
  <Words>655</Words>
  <Application>Microsoft Office PowerPoint</Application>
  <PresentationFormat>Personnalisé</PresentationFormat>
  <Paragraphs>146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Nadam</dc:creator>
  <cp:lastModifiedBy>Patrice Nadam</cp:lastModifiedBy>
  <cp:revision>26</cp:revision>
  <cp:lastPrinted>2023-10-22T19:10:14Z</cp:lastPrinted>
  <dcterms:created xsi:type="dcterms:W3CDTF">2023-10-21T21:09:20Z</dcterms:created>
  <dcterms:modified xsi:type="dcterms:W3CDTF">2023-10-26T13:50:08Z</dcterms:modified>
</cp:coreProperties>
</file>