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9" r:id="rId2"/>
  </p:sldMasterIdLst>
  <p:sldIdLst>
    <p:sldId id="266" r:id="rId3"/>
    <p:sldId id="257" r:id="rId4"/>
    <p:sldId id="265" r:id="rId5"/>
    <p:sldId id="267" r:id="rId6"/>
    <p:sldId id="268" r:id="rId7"/>
    <p:sldId id="269" r:id="rId8"/>
    <p:sldId id="270" r:id="rId9"/>
  </p:sldIdLst>
  <p:sldSz cx="6858000" cy="9906000" type="A4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6" autoAdjust="0"/>
    <p:restoredTop sz="94660"/>
  </p:normalViewPr>
  <p:slideViewPr>
    <p:cSldViewPr snapToGrid="0">
      <p:cViewPr varScale="1">
        <p:scale>
          <a:sx n="51" d="100"/>
          <a:sy n="51" d="100"/>
        </p:scale>
        <p:origin x="15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31D8652-5E8D-4B26-B819-FFBDC0C625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94684790"/>
              </p:ext>
            </p:extLst>
          </p:nvPr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9AF1932D-B10B-4622-B61D-607EAB8049C2}"/>
              </a:ext>
            </a:extLst>
          </p:cNvPr>
          <p:cNvGrpSpPr/>
          <p:nvPr userDrawn="1"/>
        </p:nvGrpSpPr>
        <p:grpSpPr>
          <a:xfrm>
            <a:off x="6576006" y="6843497"/>
            <a:ext cx="276999" cy="2891052"/>
            <a:chOff x="6576006" y="6843497"/>
            <a:chExt cx="276999" cy="289105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424EEBE-03F0-4FA8-A81C-92AC499D10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6434608" y="7707299"/>
              <a:ext cx="559796" cy="186556"/>
            </a:xfrm>
            <a:prstGeom prst="rect">
              <a:avLst/>
            </a:prstGeom>
          </p:spPr>
        </p:pic>
        <p:pic>
          <p:nvPicPr>
            <p:cNvPr id="9" name="Picture 2" descr="RÃ©sultat de recherche d'images pour &quot;licence creative commons&quot;">
              <a:extLst>
                <a:ext uri="{FF2B5EF4-FFF2-40B4-BE49-F238E27FC236}">
                  <a16:creationId xmlns:a16="http://schemas.microsoft.com/office/drawing/2014/main" id="{DFE983F8-A4AB-4AF4-A3DB-FE533DDC561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08131" y="6977640"/>
              <a:ext cx="412750" cy="14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647F137-DCE8-45B6-9A4A-B012FE19B04C}"/>
                </a:ext>
              </a:extLst>
            </p:cNvPr>
            <p:cNvSpPr txBox="1"/>
            <p:nvPr userDrawn="1"/>
          </p:nvSpPr>
          <p:spPr>
            <a:xfrm rot="16200000">
              <a:off x="5923456" y="8804999"/>
              <a:ext cx="15821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https://scape.enepe.fr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920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s_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09B1311F-7DF6-40E4-AA16-E3B84D238239}"/>
              </a:ext>
            </a:extLst>
          </p:cNvPr>
          <p:cNvSpPr/>
          <p:nvPr userDrawn="1"/>
        </p:nvSpPr>
        <p:spPr>
          <a:xfrm>
            <a:off x="323850" y="152400"/>
            <a:ext cx="6229350" cy="9582150"/>
          </a:xfrm>
          <a:prstGeom prst="rect">
            <a:avLst/>
          </a:prstGeom>
          <a:pattFill prst="lgConfetti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7B28B16-F6C9-4BAE-A288-3253B2C2C38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232D4A4-9FAC-43FD-9843-BB70E0D9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84" y="2661540"/>
            <a:ext cx="1670907" cy="5591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EDCBD4-49B7-4314-B55C-4FABC5E68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83" y="2661540"/>
            <a:ext cx="1670907" cy="5591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1DDDE8-11A9-4A39-8184-3C327AC2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283" y="2661540"/>
            <a:ext cx="1670907" cy="5591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694C42-4C81-4081-B86A-74FDC9844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84" y="5708650"/>
            <a:ext cx="1670907" cy="5591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92513A-7FD1-4203-8FC3-A727085AA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83" y="5708650"/>
            <a:ext cx="1670907" cy="5591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E9329C-7A4E-46DA-802E-399CDBB35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283" y="5708650"/>
            <a:ext cx="1670907" cy="5591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8FF69B-5FA5-413B-8DF1-6784337C5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84" y="8755760"/>
            <a:ext cx="1670907" cy="55914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AEE284-9D4B-49D2-9F29-294747CD5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83" y="8755760"/>
            <a:ext cx="1670907" cy="5591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1D6820-D461-4C13-8E76-0D61FF5A5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283" y="8755760"/>
            <a:ext cx="1670907" cy="5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4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3B131365-0D22-4544-B3A3-B26657F6A501}"/>
              </a:ext>
            </a:extLst>
          </p:cNvPr>
          <p:cNvGrpSpPr/>
          <p:nvPr userDrawn="1"/>
        </p:nvGrpSpPr>
        <p:grpSpPr>
          <a:xfrm>
            <a:off x="6576006" y="6843497"/>
            <a:ext cx="276999" cy="2891052"/>
            <a:chOff x="6576006" y="6843497"/>
            <a:chExt cx="276999" cy="289105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F3BE33C-487B-4664-936B-DC3231CC12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6434608" y="7707299"/>
              <a:ext cx="559796" cy="186556"/>
            </a:xfrm>
            <a:prstGeom prst="rect">
              <a:avLst/>
            </a:prstGeom>
          </p:spPr>
        </p:pic>
        <p:pic>
          <p:nvPicPr>
            <p:cNvPr id="4" name="Picture 2" descr="RÃ©sultat de recherche d'images pour &quot;licence creative commons&quot;">
              <a:extLst>
                <a:ext uri="{FF2B5EF4-FFF2-40B4-BE49-F238E27FC236}">
                  <a16:creationId xmlns:a16="http://schemas.microsoft.com/office/drawing/2014/main" id="{61D0A863-FF55-4C1C-A0BF-BA28A2BAFB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08131" y="6977640"/>
              <a:ext cx="412750" cy="14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B82F13C-F611-46D3-960A-9BD7FC1F4104}"/>
                </a:ext>
              </a:extLst>
            </p:cNvPr>
            <p:cNvSpPr txBox="1"/>
            <p:nvPr userDrawn="1"/>
          </p:nvSpPr>
          <p:spPr>
            <a:xfrm rot="16200000">
              <a:off x="5923456" y="8804999"/>
              <a:ext cx="15821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https://scape.enepe.fr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13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09B1311F-7DF6-40E4-AA16-E3B84D238239}"/>
              </a:ext>
            </a:extLst>
          </p:cNvPr>
          <p:cNvSpPr/>
          <p:nvPr userDrawn="1"/>
        </p:nvSpPr>
        <p:spPr>
          <a:xfrm>
            <a:off x="323850" y="152400"/>
            <a:ext cx="6229350" cy="9582150"/>
          </a:xfrm>
          <a:prstGeom prst="rect">
            <a:avLst/>
          </a:prstGeom>
          <a:pattFill prst="lgConfetti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7B28B16-F6C9-4BAE-A288-3253B2C2C38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36601599"/>
              </p:ext>
            </p:extLst>
          </p:nvPr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232D4A4-9FAC-43FD-9843-BB70E0D9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46360" y="1415039"/>
            <a:ext cx="2757682" cy="9190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EDCBD4-49B7-4314-B55C-4FABC5E68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126058" y="1415038"/>
            <a:ext cx="2757682" cy="9190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1DDDE8-11A9-4A39-8184-3C327AC2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118459" y="1415039"/>
            <a:ext cx="2757682" cy="9190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694C42-4C81-4081-B86A-74FDC9844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46361" y="4462150"/>
            <a:ext cx="2757682" cy="9190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92513A-7FD1-4203-8FC3-A727085AA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126059" y="4462148"/>
            <a:ext cx="2757682" cy="91902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E9329C-7A4E-46DA-802E-399CDBB35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118459" y="4462149"/>
            <a:ext cx="2757682" cy="9190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8FF69B-5FA5-413B-8DF1-6784337C5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46361" y="7509260"/>
            <a:ext cx="2757682" cy="9190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AEE284-9D4B-49D2-9F29-294747CD5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126058" y="7509258"/>
            <a:ext cx="2757682" cy="9190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1D6820-D461-4C13-8E76-0D61FF5A5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091428" y="7482228"/>
            <a:ext cx="2757682" cy="97308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5DCA31D1-BAD2-421E-82F0-D8B844C1BBB6}"/>
              </a:ext>
            </a:extLst>
          </p:cNvPr>
          <p:cNvGrpSpPr/>
          <p:nvPr userDrawn="1"/>
        </p:nvGrpSpPr>
        <p:grpSpPr>
          <a:xfrm>
            <a:off x="6576006" y="6843497"/>
            <a:ext cx="276999" cy="2891052"/>
            <a:chOff x="6576006" y="6843497"/>
            <a:chExt cx="276999" cy="2891052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7CEFED8C-F138-44E2-A1E7-E0690733D5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6434608" y="7707299"/>
              <a:ext cx="559796" cy="186556"/>
            </a:xfrm>
            <a:prstGeom prst="rect">
              <a:avLst/>
            </a:prstGeom>
          </p:spPr>
        </p:pic>
        <p:pic>
          <p:nvPicPr>
            <p:cNvPr id="24" name="Picture 2" descr="RÃ©sultat de recherche d'images pour &quot;licence creative commons&quot;">
              <a:extLst>
                <a:ext uri="{FF2B5EF4-FFF2-40B4-BE49-F238E27FC236}">
                  <a16:creationId xmlns:a16="http://schemas.microsoft.com/office/drawing/2014/main" id="{68B0DA96-A084-43A5-B4F0-4633E2A94F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08131" y="6977640"/>
              <a:ext cx="412750" cy="14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CF8C48F-7953-47C6-AD7F-97E9822D462D}"/>
                </a:ext>
              </a:extLst>
            </p:cNvPr>
            <p:cNvSpPr txBox="1"/>
            <p:nvPr userDrawn="1"/>
          </p:nvSpPr>
          <p:spPr>
            <a:xfrm rot="16200000">
              <a:off x="5923456" y="8804999"/>
              <a:ext cx="15821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https://scape.enepe.fr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874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dos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09B1311F-7DF6-40E4-AA16-E3B84D238239}"/>
              </a:ext>
            </a:extLst>
          </p:cNvPr>
          <p:cNvSpPr/>
          <p:nvPr userDrawn="1"/>
        </p:nvSpPr>
        <p:spPr>
          <a:xfrm>
            <a:off x="323850" y="152400"/>
            <a:ext cx="6229350" cy="9582150"/>
          </a:xfrm>
          <a:prstGeom prst="rect">
            <a:avLst/>
          </a:prstGeom>
          <a:pattFill prst="lgConfetti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7B28B16-F6C9-4BAE-A288-3253B2C2C38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33850482"/>
              </p:ext>
            </p:extLst>
          </p:nvPr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232D4A4-9FAC-43FD-9843-BB70E0D9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1452014"/>
            <a:ext cx="2757682" cy="9077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EDCBD4-49B7-4314-B55C-4FABC5E68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1452014"/>
            <a:ext cx="2757682" cy="9077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1DDDE8-11A9-4A39-8184-3C327AC2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1452014"/>
            <a:ext cx="2757682" cy="9077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694C42-4C81-4081-B86A-74FDC9844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4499124"/>
            <a:ext cx="2757682" cy="9077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92513A-7FD1-4203-8FC3-A727085AA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4499124"/>
            <a:ext cx="2757682" cy="9077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E9329C-7A4E-46DA-802E-399CDBB35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4499124"/>
            <a:ext cx="2757682" cy="9077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8FF69B-5FA5-413B-8DF1-6784337C5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7546234"/>
            <a:ext cx="2757682" cy="9077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AEE284-9D4B-49D2-9F29-294747CD5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7546234"/>
            <a:ext cx="2757682" cy="9077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1D6820-D461-4C13-8E76-0D61FF5A5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7546234"/>
            <a:ext cx="2757682" cy="907752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FA259436-704D-45FE-B935-41509E825D14}"/>
              </a:ext>
            </a:extLst>
          </p:cNvPr>
          <p:cNvGrpSpPr/>
          <p:nvPr userDrawn="1"/>
        </p:nvGrpSpPr>
        <p:grpSpPr>
          <a:xfrm>
            <a:off x="6576006" y="6843497"/>
            <a:ext cx="276999" cy="2891052"/>
            <a:chOff x="6576006" y="6843497"/>
            <a:chExt cx="276999" cy="2891052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620B3CB7-9F0B-4EAA-BF98-A15A0A4F8F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6434608" y="7707299"/>
              <a:ext cx="559796" cy="186556"/>
            </a:xfrm>
            <a:prstGeom prst="rect">
              <a:avLst/>
            </a:prstGeom>
          </p:spPr>
        </p:pic>
        <p:pic>
          <p:nvPicPr>
            <p:cNvPr id="16" name="Picture 2" descr="RÃ©sultat de recherche d'images pour &quot;licence creative commons&quot;">
              <a:extLst>
                <a:ext uri="{FF2B5EF4-FFF2-40B4-BE49-F238E27FC236}">
                  <a16:creationId xmlns:a16="http://schemas.microsoft.com/office/drawing/2014/main" id="{C240685A-2DC0-4AB0-B3C7-485AECCF2E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08131" y="6977640"/>
              <a:ext cx="412750" cy="14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037C5F3-A3A8-43AF-B926-EA31D2A22644}"/>
                </a:ext>
              </a:extLst>
            </p:cNvPr>
            <p:cNvSpPr txBox="1"/>
            <p:nvPr userDrawn="1"/>
          </p:nvSpPr>
          <p:spPr>
            <a:xfrm rot="16200000">
              <a:off x="5923456" y="8804999"/>
              <a:ext cx="15821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https://scape.enepe.fr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43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s_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09B1311F-7DF6-40E4-AA16-E3B84D238239}"/>
              </a:ext>
            </a:extLst>
          </p:cNvPr>
          <p:cNvSpPr/>
          <p:nvPr userDrawn="1"/>
        </p:nvSpPr>
        <p:spPr>
          <a:xfrm>
            <a:off x="323850" y="152400"/>
            <a:ext cx="6229350" cy="9582150"/>
          </a:xfrm>
          <a:prstGeom prst="rect">
            <a:avLst/>
          </a:prstGeom>
          <a:pattFill prst="lgConfetti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7B28B16-F6C9-4BAE-A288-3253B2C2C38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45660027"/>
              </p:ext>
            </p:extLst>
          </p:nvPr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232D4A4-9FAC-43FD-9843-BB70E0D9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4" y="2686050"/>
            <a:ext cx="1670907" cy="5500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EDCBD4-49B7-4314-B55C-4FABC5E68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83" y="2686050"/>
            <a:ext cx="1670907" cy="5500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1DDDE8-11A9-4A39-8184-3C327AC2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83" y="2686050"/>
            <a:ext cx="1670907" cy="5500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694C42-4C81-4081-B86A-74FDC9844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4" y="5733160"/>
            <a:ext cx="1670907" cy="5500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92513A-7FD1-4203-8FC3-A727085AA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83" y="5733160"/>
            <a:ext cx="1670907" cy="5500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E9329C-7A4E-46DA-802E-399CDBB35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83" y="5733160"/>
            <a:ext cx="1670907" cy="5500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8FF69B-5FA5-413B-8DF1-6784337C5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4" y="8780270"/>
            <a:ext cx="1670907" cy="5500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AEE284-9D4B-49D2-9F29-294747CD5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83" y="8780270"/>
            <a:ext cx="1670907" cy="5500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1D6820-D461-4C13-8E76-0D61FF5A5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83" y="8780270"/>
            <a:ext cx="1670907" cy="550016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D1E225B1-C9EE-4E85-A3FC-D32C2D91C489}"/>
              </a:ext>
            </a:extLst>
          </p:cNvPr>
          <p:cNvGrpSpPr/>
          <p:nvPr userDrawn="1"/>
        </p:nvGrpSpPr>
        <p:grpSpPr>
          <a:xfrm>
            <a:off x="6576006" y="6843497"/>
            <a:ext cx="276999" cy="2891052"/>
            <a:chOff x="6576006" y="6843497"/>
            <a:chExt cx="276999" cy="2891052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BEF4939C-FC1D-4AF9-9CDE-32E7C36DD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6434608" y="7707299"/>
              <a:ext cx="559796" cy="186556"/>
            </a:xfrm>
            <a:prstGeom prst="rect">
              <a:avLst/>
            </a:prstGeom>
          </p:spPr>
        </p:pic>
        <p:pic>
          <p:nvPicPr>
            <p:cNvPr id="16" name="Picture 2" descr="RÃ©sultat de recherche d'images pour &quot;licence creative commons&quot;">
              <a:extLst>
                <a:ext uri="{FF2B5EF4-FFF2-40B4-BE49-F238E27FC236}">
                  <a16:creationId xmlns:a16="http://schemas.microsoft.com/office/drawing/2014/main" id="{93A896E6-FAC7-4B15-B4E1-7A18AD473C5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08131" y="6977640"/>
              <a:ext cx="412750" cy="14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DE96AA2-33E0-41C4-A4EB-0B7E96965E7C}"/>
                </a:ext>
              </a:extLst>
            </p:cNvPr>
            <p:cNvSpPr txBox="1"/>
            <p:nvPr userDrawn="1"/>
          </p:nvSpPr>
          <p:spPr>
            <a:xfrm rot="16200000">
              <a:off x="5923456" y="8804999"/>
              <a:ext cx="15821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https://scape.enepe.fr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121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E5CEFC4-692C-4CB8-834F-44AC16EB0201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grpSp>
        <p:nvGrpSpPr>
          <p:cNvPr id="46" name="Groupe 45">
            <a:extLst>
              <a:ext uri="{FF2B5EF4-FFF2-40B4-BE49-F238E27FC236}">
                <a16:creationId xmlns:a16="http://schemas.microsoft.com/office/drawing/2014/main" id="{60749360-DFA5-4CF8-B351-BE08331B6444}"/>
              </a:ext>
            </a:extLst>
          </p:cNvPr>
          <p:cNvGrpSpPr/>
          <p:nvPr userDrawn="1"/>
        </p:nvGrpSpPr>
        <p:grpSpPr>
          <a:xfrm>
            <a:off x="455852" y="362999"/>
            <a:ext cx="1983145" cy="3059999"/>
            <a:chOff x="455852" y="362999"/>
            <a:chExt cx="1983145" cy="3059999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ECA8CBC4-BE1C-418F-8991-0056AFD66FB1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F57A4A45-39BB-4360-BD7F-EA39909CC1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5C85C686-691D-4513-9F7C-6441B41B9EFC}"/>
                </a:ext>
              </a:extLst>
            </p:cNvPr>
            <p:cNvCxnSpPr>
              <a:cxnSpLocks/>
              <a:endCxn id="29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045083CF-9E22-4F3A-92B0-C5BC8CDD04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17B153B4-A6B6-4D0D-9AED-CA6B19B16A3C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90E7118-D551-43D1-A826-8295F925AB59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C02E69B7-43A5-449C-BF8F-2BA73FA1523E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700C46D-663B-493A-B573-FE25681DE39D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00325172-EC4A-4EC6-9803-8D8FD9ABC9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1F7A272-7621-44EF-BF6D-211D4E870972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37" name="Croix 36">
              <a:extLst>
                <a:ext uri="{FF2B5EF4-FFF2-40B4-BE49-F238E27FC236}">
                  <a16:creationId xmlns:a16="http://schemas.microsoft.com/office/drawing/2014/main" id="{1777B228-5CC6-4332-BBC7-89C0726E0DE0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Croix 37">
              <a:extLst>
                <a:ext uri="{FF2B5EF4-FFF2-40B4-BE49-F238E27FC236}">
                  <a16:creationId xmlns:a16="http://schemas.microsoft.com/office/drawing/2014/main" id="{7530B97D-8980-462B-A902-496728775767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Croix 38">
              <a:extLst>
                <a:ext uri="{FF2B5EF4-FFF2-40B4-BE49-F238E27FC236}">
                  <a16:creationId xmlns:a16="http://schemas.microsoft.com/office/drawing/2014/main" id="{2F305EB8-2682-489E-A5C6-E175BD0669A5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FFC57CD0-BD03-4DA9-9047-F9A3F3579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57E585EB-3791-4A41-A3BA-951D94FF8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2A9C6D94-7E3A-4243-883F-0721207C09D2}"/>
              </a:ext>
            </a:extLst>
          </p:cNvPr>
          <p:cNvGrpSpPr/>
          <p:nvPr userDrawn="1"/>
        </p:nvGrpSpPr>
        <p:grpSpPr>
          <a:xfrm>
            <a:off x="2437427" y="362999"/>
            <a:ext cx="1983145" cy="3059999"/>
            <a:chOff x="455852" y="362999"/>
            <a:chExt cx="1983145" cy="3059999"/>
          </a:xfrm>
        </p:grpSpPr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EAC28025-7996-4889-8BBA-8BB14F69B9A5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FE69221A-9DE9-4370-B9B7-6F737504C3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F57109AB-6745-4254-A6EF-F0E6352100EB}"/>
                </a:ext>
              </a:extLst>
            </p:cNvPr>
            <p:cNvCxnSpPr>
              <a:cxnSpLocks/>
              <a:endCxn id="52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2B25C714-24D0-412D-B2D0-4A693DBFBC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e 28">
              <a:extLst>
                <a:ext uri="{FF2B5EF4-FFF2-40B4-BE49-F238E27FC236}">
                  <a16:creationId xmlns:a16="http://schemas.microsoft.com/office/drawing/2014/main" id="{DE606242-471E-419A-B3E8-664087905B60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0E26CB3-0318-46CF-8919-E673EF00BB73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E2EFBD94-7709-45E2-A156-040AEA35261B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770B8D4-3A19-46C5-8904-5F126582DDED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86EFDFF4-44A6-44E6-B9D6-B174B68D51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CB7003F1-B0EA-4623-948D-2C57923519C3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58" name="Croix 57">
              <a:extLst>
                <a:ext uri="{FF2B5EF4-FFF2-40B4-BE49-F238E27FC236}">
                  <a16:creationId xmlns:a16="http://schemas.microsoft.com/office/drawing/2014/main" id="{ABC2CC10-8A02-4CB9-AAEC-56898323115F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Croix 58">
              <a:extLst>
                <a:ext uri="{FF2B5EF4-FFF2-40B4-BE49-F238E27FC236}">
                  <a16:creationId xmlns:a16="http://schemas.microsoft.com/office/drawing/2014/main" id="{CC4AEAE6-69E4-44C4-B536-F68BEC12CA4A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Croix 59">
              <a:extLst>
                <a:ext uri="{FF2B5EF4-FFF2-40B4-BE49-F238E27FC236}">
                  <a16:creationId xmlns:a16="http://schemas.microsoft.com/office/drawing/2014/main" id="{73459C97-115B-43FE-A615-021A2276B0EF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88BFFA8B-5F99-48E0-9B65-13553A77B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4369DE52-41B9-4015-BAE0-27D1E7FBEA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CB7DE479-F21C-440F-9684-26BCBABC340C}"/>
              </a:ext>
            </a:extLst>
          </p:cNvPr>
          <p:cNvGrpSpPr/>
          <p:nvPr userDrawn="1"/>
        </p:nvGrpSpPr>
        <p:grpSpPr>
          <a:xfrm>
            <a:off x="4412257" y="362999"/>
            <a:ext cx="1983145" cy="3059999"/>
            <a:chOff x="455852" y="362999"/>
            <a:chExt cx="1983145" cy="3059999"/>
          </a:xfrm>
        </p:grpSpPr>
        <p:sp>
          <p:nvSpPr>
            <p:cNvPr id="64" name="Rectangle : coins arrondis 63">
              <a:extLst>
                <a:ext uri="{FF2B5EF4-FFF2-40B4-BE49-F238E27FC236}">
                  <a16:creationId xmlns:a16="http://schemas.microsoft.com/office/drawing/2014/main" id="{060A915B-7A03-49C0-BFB1-5E926FAFA52E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B9958E06-044B-41F0-81ED-D4F20EC074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45170F77-BEBF-4930-BFFF-5246A41CDE22}"/>
                </a:ext>
              </a:extLst>
            </p:cNvPr>
            <p:cNvCxnSpPr>
              <a:cxnSpLocks/>
              <a:endCxn id="68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D7DF8FFD-E2F5-4B02-9F80-074EB2D49E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Ellipse 28">
              <a:extLst>
                <a:ext uri="{FF2B5EF4-FFF2-40B4-BE49-F238E27FC236}">
                  <a16:creationId xmlns:a16="http://schemas.microsoft.com/office/drawing/2014/main" id="{3534E7BD-62DB-45D0-9D07-F8E0D428DD06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CBECA2-61CB-4D43-BBA0-A613A966C514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9B2B1820-205E-4B3E-81FA-DBF48CF33649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01B7EB4E-7B37-4734-9ACA-69B48237D724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93FE256-49D7-4032-BF25-AFF6AD9BD2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029D6BED-7A66-4DA6-B5C5-EE8F8DF42052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74" name="Croix 73">
              <a:extLst>
                <a:ext uri="{FF2B5EF4-FFF2-40B4-BE49-F238E27FC236}">
                  <a16:creationId xmlns:a16="http://schemas.microsoft.com/office/drawing/2014/main" id="{8ECC3F7C-6B83-447A-86C4-F70F73E7BB55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Croix 74">
              <a:extLst>
                <a:ext uri="{FF2B5EF4-FFF2-40B4-BE49-F238E27FC236}">
                  <a16:creationId xmlns:a16="http://schemas.microsoft.com/office/drawing/2014/main" id="{9D6CA4BA-2F23-466B-ACF0-ACE636541E61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Croix 75">
              <a:extLst>
                <a:ext uri="{FF2B5EF4-FFF2-40B4-BE49-F238E27FC236}">
                  <a16:creationId xmlns:a16="http://schemas.microsoft.com/office/drawing/2014/main" id="{7FC73C7D-B6E0-41CC-B4A9-396DE90C217F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EA8C14DB-3FB2-4C08-900D-F2230B23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A9E36FE8-0383-42F3-8C2D-EC27ADFCF2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1EC725E-3E13-43D1-B0EC-21F053C7E578}"/>
              </a:ext>
            </a:extLst>
          </p:cNvPr>
          <p:cNvGrpSpPr/>
          <p:nvPr userDrawn="1"/>
        </p:nvGrpSpPr>
        <p:grpSpPr>
          <a:xfrm>
            <a:off x="455852" y="3404459"/>
            <a:ext cx="1983145" cy="3059999"/>
            <a:chOff x="455852" y="362999"/>
            <a:chExt cx="1983145" cy="3059999"/>
          </a:xfrm>
        </p:grpSpPr>
        <p:sp>
          <p:nvSpPr>
            <p:cNvPr id="80" name="Rectangle : coins arrondis 79">
              <a:extLst>
                <a:ext uri="{FF2B5EF4-FFF2-40B4-BE49-F238E27FC236}">
                  <a16:creationId xmlns:a16="http://schemas.microsoft.com/office/drawing/2014/main" id="{071A20BE-A314-43BF-A8AF-6B8587904D6A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DF8CEAF8-1879-43AC-8803-2CFB3C619D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0D6F2675-9ED8-439B-BF93-1C93F84F5422}"/>
                </a:ext>
              </a:extLst>
            </p:cNvPr>
            <p:cNvCxnSpPr>
              <a:cxnSpLocks/>
              <a:endCxn id="84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726B1D79-2E7E-4377-8DCA-D13145CECF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Ellipse 28">
              <a:extLst>
                <a:ext uri="{FF2B5EF4-FFF2-40B4-BE49-F238E27FC236}">
                  <a16:creationId xmlns:a16="http://schemas.microsoft.com/office/drawing/2014/main" id="{FAD695B2-6214-415D-8688-D1B466C97CE6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23361DB-C61C-4ABF-A5D3-ECE7F119FCD8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B0132DC6-E7BD-42B6-A481-840B1D9B87B8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4D33DEFF-54AE-42AA-8822-C0002C831BC9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6538DBAE-1D2E-47CE-AC95-F4E64F8520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D96AEDEF-73FE-4077-B539-88692E9BE590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90" name="Croix 89">
              <a:extLst>
                <a:ext uri="{FF2B5EF4-FFF2-40B4-BE49-F238E27FC236}">
                  <a16:creationId xmlns:a16="http://schemas.microsoft.com/office/drawing/2014/main" id="{FF21E09A-937C-4616-B118-B5DD8087D21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Croix 90">
              <a:extLst>
                <a:ext uri="{FF2B5EF4-FFF2-40B4-BE49-F238E27FC236}">
                  <a16:creationId xmlns:a16="http://schemas.microsoft.com/office/drawing/2014/main" id="{00C2D083-7075-40E3-A9F8-E7037BBD104D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Croix 91">
              <a:extLst>
                <a:ext uri="{FF2B5EF4-FFF2-40B4-BE49-F238E27FC236}">
                  <a16:creationId xmlns:a16="http://schemas.microsoft.com/office/drawing/2014/main" id="{E70F06ED-32A8-4549-A3CC-A68A40F85ED0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id="{416C2DD4-7BC4-449C-939E-B6163EEB52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94" name="Image 93">
              <a:extLst>
                <a:ext uri="{FF2B5EF4-FFF2-40B4-BE49-F238E27FC236}">
                  <a16:creationId xmlns:a16="http://schemas.microsoft.com/office/drawing/2014/main" id="{41BA2577-C957-4E04-A0DF-1D0E39BF07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423E6CB5-A72E-4365-BEEC-EAEA725118BF}"/>
              </a:ext>
            </a:extLst>
          </p:cNvPr>
          <p:cNvGrpSpPr/>
          <p:nvPr userDrawn="1"/>
        </p:nvGrpSpPr>
        <p:grpSpPr>
          <a:xfrm>
            <a:off x="2435909" y="3404242"/>
            <a:ext cx="1983145" cy="3059999"/>
            <a:chOff x="455852" y="362999"/>
            <a:chExt cx="1983145" cy="3059999"/>
          </a:xfrm>
        </p:grpSpPr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F108A240-F904-4957-A89B-B0782BBF2F25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97" name="Image 96">
              <a:extLst>
                <a:ext uri="{FF2B5EF4-FFF2-40B4-BE49-F238E27FC236}">
                  <a16:creationId xmlns:a16="http://schemas.microsoft.com/office/drawing/2014/main" id="{0AF860A2-F9C1-4D5A-819F-27345C9A18E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F2648339-0007-4C83-8AE2-48B0C408539F}"/>
                </a:ext>
              </a:extLst>
            </p:cNvPr>
            <p:cNvCxnSpPr>
              <a:cxnSpLocks/>
              <a:endCxn id="100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C5037154-A4E7-4F8A-A287-4F6B203EE0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Ellipse 28">
              <a:extLst>
                <a:ext uri="{FF2B5EF4-FFF2-40B4-BE49-F238E27FC236}">
                  <a16:creationId xmlns:a16="http://schemas.microsoft.com/office/drawing/2014/main" id="{1BD03D07-3A5A-4F11-8237-C75DAB902759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E419B82-AB06-4BAB-BFE8-87F9DCD95D59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02" name="Rectangle : coins arrondis 101">
              <a:extLst>
                <a:ext uri="{FF2B5EF4-FFF2-40B4-BE49-F238E27FC236}">
                  <a16:creationId xmlns:a16="http://schemas.microsoft.com/office/drawing/2014/main" id="{E1A5A0CF-F711-4637-B958-AC8C6B9B3A16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485804F7-4A58-47F2-8D81-B7A2FF550DFF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0EBDF901-96C2-4849-A6AE-A3F3C05F77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56128F49-ED94-492E-BDD6-687BC01F2DD0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06" name="Croix 105">
              <a:extLst>
                <a:ext uri="{FF2B5EF4-FFF2-40B4-BE49-F238E27FC236}">
                  <a16:creationId xmlns:a16="http://schemas.microsoft.com/office/drawing/2014/main" id="{A37AE763-2C30-46E6-801E-D73687B6100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Croix 106">
              <a:extLst>
                <a:ext uri="{FF2B5EF4-FFF2-40B4-BE49-F238E27FC236}">
                  <a16:creationId xmlns:a16="http://schemas.microsoft.com/office/drawing/2014/main" id="{7D2A7B5B-0BF2-4D39-A75C-5C19106438A2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Croix 107">
              <a:extLst>
                <a:ext uri="{FF2B5EF4-FFF2-40B4-BE49-F238E27FC236}">
                  <a16:creationId xmlns:a16="http://schemas.microsoft.com/office/drawing/2014/main" id="{6C1205DA-2195-42A4-944C-A5AB8E5AC196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9" name="Image 108">
              <a:extLst>
                <a:ext uri="{FF2B5EF4-FFF2-40B4-BE49-F238E27FC236}">
                  <a16:creationId xmlns:a16="http://schemas.microsoft.com/office/drawing/2014/main" id="{B2215032-8306-4BE8-A1A7-F1EE976F24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10" name="Image 109">
              <a:extLst>
                <a:ext uri="{FF2B5EF4-FFF2-40B4-BE49-F238E27FC236}">
                  <a16:creationId xmlns:a16="http://schemas.microsoft.com/office/drawing/2014/main" id="{5396D4D0-2EEB-47C3-B9D9-04C3CDA5B2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424EACBF-F461-460A-81C5-532B10CDBAD9}"/>
              </a:ext>
            </a:extLst>
          </p:cNvPr>
          <p:cNvGrpSpPr/>
          <p:nvPr userDrawn="1"/>
        </p:nvGrpSpPr>
        <p:grpSpPr>
          <a:xfrm>
            <a:off x="4412257" y="3423581"/>
            <a:ext cx="1983145" cy="3059999"/>
            <a:chOff x="455852" y="362999"/>
            <a:chExt cx="1983145" cy="3059999"/>
          </a:xfrm>
        </p:grpSpPr>
        <p:sp>
          <p:nvSpPr>
            <p:cNvPr id="112" name="Rectangle : coins arrondis 111">
              <a:extLst>
                <a:ext uri="{FF2B5EF4-FFF2-40B4-BE49-F238E27FC236}">
                  <a16:creationId xmlns:a16="http://schemas.microsoft.com/office/drawing/2014/main" id="{00D98A31-AD50-4B3D-B3BF-7C3E215F5F86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DCDAA6FA-27B5-4F71-A7A2-326661285D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EBB7FEBF-10BA-4170-ACBF-3C644F8228D8}"/>
                </a:ext>
              </a:extLst>
            </p:cNvPr>
            <p:cNvCxnSpPr>
              <a:cxnSpLocks/>
              <a:endCxn id="116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3580B0F9-BEB9-432D-88DA-4983096EB7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Ellipse 28">
              <a:extLst>
                <a:ext uri="{FF2B5EF4-FFF2-40B4-BE49-F238E27FC236}">
                  <a16:creationId xmlns:a16="http://schemas.microsoft.com/office/drawing/2014/main" id="{3E18A997-8D4E-4624-A0AA-9C4D997C0F39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2B0C2C9-4E49-4477-916A-5AFD2435B807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18" name="Rectangle : coins arrondis 117">
              <a:extLst>
                <a:ext uri="{FF2B5EF4-FFF2-40B4-BE49-F238E27FC236}">
                  <a16:creationId xmlns:a16="http://schemas.microsoft.com/office/drawing/2014/main" id="{23F59941-9C40-47D0-800B-BA06AA42212F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4A386E37-2659-45C7-A861-DCB4DA26D8B3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30926483-DA27-4889-8671-B8D4FA059D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65DA4FC8-A334-441F-A2B1-A065A20DCF2E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22" name="Croix 121">
              <a:extLst>
                <a:ext uri="{FF2B5EF4-FFF2-40B4-BE49-F238E27FC236}">
                  <a16:creationId xmlns:a16="http://schemas.microsoft.com/office/drawing/2014/main" id="{E34A5D19-9F74-470F-A1E5-1D452F6D8C21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Croix 122">
              <a:extLst>
                <a:ext uri="{FF2B5EF4-FFF2-40B4-BE49-F238E27FC236}">
                  <a16:creationId xmlns:a16="http://schemas.microsoft.com/office/drawing/2014/main" id="{7F9C56D1-910F-4E5A-B0C3-FC42F9D00E7E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Croix 123">
              <a:extLst>
                <a:ext uri="{FF2B5EF4-FFF2-40B4-BE49-F238E27FC236}">
                  <a16:creationId xmlns:a16="http://schemas.microsoft.com/office/drawing/2014/main" id="{8C492446-9560-47B2-8ABD-FF17DADA8CA5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1CCC16E6-CE8E-467E-A67F-3F08D28CEA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26" name="Image 125">
              <a:extLst>
                <a:ext uri="{FF2B5EF4-FFF2-40B4-BE49-F238E27FC236}">
                  <a16:creationId xmlns:a16="http://schemas.microsoft.com/office/drawing/2014/main" id="{235A3D66-4807-4A03-9318-6D885FBE99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A52D0970-B5AD-4175-8E81-542F037AFA39}"/>
              </a:ext>
            </a:extLst>
          </p:cNvPr>
          <p:cNvGrpSpPr/>
          <p:nvPr userDrawn="1"/>
        </p:nvGrpSpPr>
        <p:grpSpPr>
          <a:xfrm>
            <a:off x="455852" y="6483001"/>
            <a:ext cx="1983145" cy="3059999"/>
            <a:chOff x="455852" y="362999"/>
            <a:chExt cx="1983145" cy="3059999"/>
          </a:xfrm>
        </p:grpSpPr>
        <p:sp>
          <p:nvSpPr>
            <p:cNvPr id="128" name="Rectangle : coins arrondis 127">
              <a:extLst>
                <a:ext uri="{FF2B5EF4-FFF2-40B4-BE49-F238E27FC236}">
                  <a16:creationId xmlns:a16="http://schemas.microsoft.com/office/drawing/2014/main" id="{19F068AA-C7D1-4E07-B545-35634B39C185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31EF4123-8284-4410-ABBE-5800EAA707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5B5DC435-2824-4586-ADDE-F4E3992D9277}"/>
                </a:ext>
              </a:extLst>
            </p:cNvPr>
            <p:cNvCxnSpPr>
              <a:cxnSpLocks/>
              <a:endCxn id="132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2CE27A0E-0EB9-4457-9467-1211986737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Ellipse 28">
              <a:extLst>
                <a:ext uri="{FF2B5EF4-FFF2-40B4-BE49-F238E27FC236}">
                  <a16:creationId xmlns:a16="http://schemas.microsoft.com/office/drawing/2014/main" id="{5FB4E625-2A4E-40F3-9496-35FA46ADF420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7F56185-CEAE-468B-9689-7A7E7B355B7F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34" name="Rectangle : coins arrondis 133">
              <a:extLst>
                <a:ext uri="{FF2B5EF4-FFF2-40B4-BE49-F238E27FC236}">
                  <a16:creationId xmlns:a16="http://schemas.microsoft.com/office/drawing/2014/main" id="{DDF7202B-CC21-43AE-87EA-98F922EA1F02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D3CFCC69-D465-45DB-9FE9-6554A6F49C62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CBB6B1FE-7A21-45B8-B6A2-66AE043757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6C746CCC-8B6B-4C5E-A32B-8FD42BBA2A95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38" name="Croix 137">
              <a:extLst>
                <a:ext uri="{FF2B5EF4-FFF2-40B4-BE49-F238E27FC236}">
                  <a16:creationId xmlns:a16="http://schemas.microsoft.com/office/drawing/2014/main" id="{F64081A0-8F9B-4C01-894F-A1A567F6C1D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Croix 138">
              <a:extLst>
                <a:ext uri="{FF2B5EF4-FFF2-40B4-BE49-F238E27FC236}">
                  <a16:creationId xmlns:a16="http://schemas.microsoft.com/office/drawing/2014/main" id="{4D74B000-9003-4F1B-8AA1-565EF63A6B55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Croix 139">
              <a:extLst>
                <a:ext uri="{FF2B5EF4-FFF2-40B4-BE49-F238E27FC236}">
                  <a16:creationId xmlns:a16="http://schemas.microsoft.com/office/drawing/2014/main" id="{79B630E2-ACB1-48AC-81AA-716FAC93F7D2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1" name="Image 140">
              <a:extLst>
                <a:ext uri="{FF2B5EF4-FFF2-40B4-BE49-F238E27FC236}">
                  <a16:creationId xmlns:a16="http://schemas.microsoft.com/office/drawing/2014/main" id="{DFC77026-73D0-40E4-9625-C0BAF5883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42" name="Image 141">
              <a:extLst>
                <a:ext uri="{FF2B5EF4-FFF2-40B4-BE49-F238E27FC236}">
                  <a16:creationId xmlns:a16="http://schemas.microsoft.com/office/drawing/2014/main" id="{A2E0DA8A-DEB5-4F2E-929D-E6F0DC7CB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CC7DD291-FE74-4E6D-94EA-C9060908901A}"/>
              </a:ext>
            </a:extLst>
          </p:cNvPr>
          <p:cNvGrpSpPr/>
          <p:nvPr userDrawn="1"/>
        </p:nvGrpSpPr>
        <p:grpSpPr>
          <a:xfrm>
            <a:off x="2427356" y="6483001"/>
            <a:ext cx="1983145" cy="3059999"/>
            <a:chOff x="455852" y="362999"/>
            <a:chExt cx="1983145" cy="3059999"/>
          </a:xfrm>
        </p:grpSpPr>
        <p:sp>
          <p:nvSpPr>
            <p:cNvPr id="144" name="Rectangle : coins arrondis 143">
              <a:extLst>
                <a:ext uri="{FF2B5EF4-FFF2-40B4-BE49-F238E27FC236}">
                  <a16:creationId xmlns:a16="http://schemas.microsoft.com/office/drawing/2014/main" id="{846698AB-DDF6-4C6A-AE5C-1017FC4E368C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5" name="Image 144">
              <a:extLst>
                <a:ext uri="{FF2B5EF4-FFF2-40B4-BE49-F238E27FC236}">
                  <a16:creationId xmlns:a16="http://schemas.microsoft.com/office/drawing/2014/main" id="{9E19CA27-8737-4537-A840-9086826F68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F79000E2-5421-43AA-98DD-E48C6B7EFA74}"/>
                </a:ext>
              </a:extLst>
            </p:cNvPr>
            <p:cNvCxnSpPr>
              <a:cxnSpLocks/>
              <a:endCxn id="148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F2F25FF2-E843-44AF-8865-793DF88F90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Ellipse 28">
              <a:extLst>
                <a:ext uri="{FF2B5EF4-FFF2-40B4-BE49-F238E27FC236}">
                  <a16:creationId xmlns:a16="http://schemas.microsoft.com/office/drawing/2014/main" id="{1D8BE717-C988-4102-89A2-C84956598969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218FBA5-0034-46B3-9ED9-3CF7982B86C9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50" name="Rectangle : coins arrondis 149">
              <a:extLst>
                <a:ext uri="{FF2B5EF4-FFF2-40B4-BE49-F238E27FC236}">
                  <a16:creationId xmlns:a16="http://schemas.microsoft.com/office/drawing/2014/main" id="{63A1C2E2-97B1-4715-B08D-AAD5ACED55A7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A575CAC2-CE9B-46EC-B32F-319063B45A7B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D084BC88-791A-4EC7-9896-AE12437464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C8B095F9-401B-4D84-AB4A-BA463934F128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54" name="Croix 153">
              <a:extLst>
                <a:ext uri="{FF2B5EF4-FFF2-40B4-BE49-F238E27FC236}">
                  <a16:creationId xmlns:a16="http://schemas.microsoft.com/office/drawing/2014/main" id="{3034E741-FD0B-4287-9504-08E23C50E7C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Croix 154">
              <a:extLst>
                <a:ext uri="{FF2B5EF4-FFF2-40B4-BE49-F238E27FC236}">
                  <a16:creationId xmlns:a16="http://schemas.microsoft.com/office/drawing/2014/main" id="{C3DB5099-97BC-40C8-9D72-F9D8DFA64E0A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Croix 155">
              <a:extLst>
                <a:ext uri="{FF2B5EF4-FFF2-40B4-BE49-F238E27FC236}">
                  <a16:creationId xmlns:a16="http://schemas.microsoft.com/office/drawing/2014/main" id="{2EEF15BB-6EB4-43C4-8ABD-D374CEA82108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7" name="Image 156">
              <a:extLst>
                <a:ext uri="{FF2B5EF4-FFF2-40B4-BE49-F238E27FC236}">
                  <a16:creationId xmlns:a16="http://schemas.microsoft.com/office/drawing/2014/main" id="{2480FFCF-08C6-4B0B-9292-BBA0D86AF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58" name="Image 157">
              <a:extLst>
                <a:ext uri="{FF2B5EF4-FFF2-40B4-BE49-F238E27FC236}">
                  <a16:creationId xmlns:a16="http://schemas.microsoft.com/office/drawing/2014/main" id="{153A45FD-270C-4483-BDF6-4364E15B0F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59" name="Groupe 158">
            <a:extLst>
              <a:ext uri="{FF2B5EF4-FFF2-40B4-BE49-F238E27FC236}">
                <a16:creationId xmlns:a16="http://schemas.microsoft.com/office/drawing/2014/main" id="{D782DD13-8B2F-4590-8371-70ACF335373F}"/>
              </a:ext>
            </a:extLst>
          </p:cNvPr>
          <p:cNvGrpSpPr/>
          <p:nvPr userDrawn="1"/>
        </p:nvGrpSpPr>
        <p:grpSpPr>
          <a:xfrm>
            <a:off x="4412257" y="6483001"/>
            <a:ext cx="1983145" cy="3059999"/>
            <a:chOff x="455852" y="362999"/>
            <a:chExt cx="1983145" cy="3059999"/>
          </a:xfrm>
        </p:grpSpPr>
        <p:sp>
          <p:nvSpPr>
            <p:cNvPr id="160" name="Rectangle : coins arrondis 159">
              <a:extLst>
                <a:ext uri="{FF2B5EF4-FFF2-40B4-BE49-F238E27FC236}">
                  <a16:creationId xmlns:a16="http://schemas.microsoft.com/office/drawing/2014/main" id="{C4889DFF-1BE9-49F8-B0D1-653073651EC2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1" name="Image 160">
              <a:extLst>
                <a:ext uri="{FF2B5EF4-FFF2-40B4-BE49-F238E27FC236}">
                  <a16:creationId xmlns:a16="http://schemas.microsoft.com/office/drawing/2014/main" id="{75D0CF6B-C93A-4B12-8DA1-976B39A904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31A68696-43A4-4336-8BA6-9F3C58BDE1B5}"/>
                </a:ext>
              </a:extLst>
            </p:cNvPr>
            <p:cNvCxnSpPr>
              <a:cxnSpLocks/>
              <a:endCxn id="164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73B1FB79-8F4F-4A2D-8CEA-A8039B29F6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Ellipse 28">
              <a:extLst>
                <a:ext uri="{FF2B5EF4-FFF2-40B4-BE49-F238E27FC236}">
                  <a16:creationId xmlns:a16="http://schemas.microsoft.com/office/drawing/2014/main" id="{2C2EB588-EFC0-4019-AC51-C5555D8DC0E1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4D338D8-E221-44BC-B19C-10DBBFABBB70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66" name="Rectangle : coins arrondis 165">
              <a:extLst>
                <a:ext uri="{FF2B5EF4-FFF2-40B4-BE49-F238E27FC236}">
                  <a16:creationId xmlns:a16="http://schemas.microsoft.com/office/drawing/2014/main" id="{24753D48-44D1-43D5-97B6-21A35F4D00D0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13C9121F-6C4C-4779-BCED-A975581EE4D2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D8E28A4E-AFF3-4BE0-8502-A770C3F3FB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BAAD7C12-F825-45D2-8CD7-948FB9C6E772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70" name="Croix 169">
              <a:extLst>
                <a:ext uri="{FF2B5EF4-FFF2-40B4-BE49-F238E27FC236}">
                  <a16:creationId xmlns:a16="http://schemas.microsoft.com/office/drawing/2014/main" id="{0A72EDB9-DC35-4D02-8AAD-16EFB720ED5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Croix 170">
              <a:extLst>
                <a:ext uri="{FF2B5EF4-FFF2-40B4-BE49-F238E27FC236}">
                  <a16:creationId xmlns:a16="http://schemas.microsoft.com/office/drawing/2014/main" id="{27CFA41E-36F8-4B83-B48D-41D355AD1AB9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Croix 171">
              <a:extLst>
                <a:ext uri="{FF2B5EF4-FFF2-40B4-BE49-F238E27FC236}">
                  <a16:creationId xmlns:a16="http://schemas.microsoft.com/office/drawing/2014/main" id="{5EABF515-D0E6-4737-893E-F585D4B9C739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3" name="Image 172">
              <a:extLst>
                <a:ext uri="{FF2B5EF4-FFF2-40B4-BE49-F238E27FC236}">
                  <a16:creationId xmlns:a16="http://schemas.microsoft.com/office/drawing/2014/main" id="{D028B3A2-0748-48B0-BEFD-63ABC2B2AC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74" name="Image 173">
              <a:extLst>
                <a:ext uri="{FF2B5EF4-FFF2-40B4-BE49-F238E27FC236}">
                  <a16:creationId xmlns:a16="http://schemas.microsoft.com/office/drawing/2014/main" id="{C9E17730-ABF6-4D03-A50F-66CB0A1FE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35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31D8652-5E8D-4B26-B819-FFBDC0C62554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4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89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s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09B1311F-7DF6-40E4-AA16-E3B84D238239}"/>
              </a:ext>
            </a:extLst>
          </p:cNvPr>
          <p:cNvSpPr/>
          <p:nvPr userDrawn="1"/>
        </p:nvSpPr>
        <p:spPr>
          <a:xfrm>
            <a:off x="323850" y="152400"/>
            <a:ext cx="6229350" cy="9582150"/>
          </a:xfrm>
          <a:prstGeom prst="rect">
            <a:avLst/>
          </a:prstGeom>
          <a:pattFill prst="lgConfetti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7B28B16-F6C9-4BAE-A288-3253B2C2C38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232D4A4-9FAC-43FD-9843-BB70E0D9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1452014"/>
            <a:ext cx="2757682" cy="9077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EDCBD4-49B7-4314-B55C-4FABC5E68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1452014"/>
            <a:ext cx="2757682" cy="9077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1DDDE8-11A9-4A39-8184-3C327AC2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1452014"/>
            <a:ext cx="2757682" cy="9077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694C42-4C81-4081-B86A-74FDC9844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4499124"/>
            <a:ext cx="2757682" cy="9077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92513A-7FD1-4203-8FC3-A727085AA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4499124"/>
            <a:ext cx="2757682" cy="9077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E9329C-7A4E-46DA-802E-399CDBB35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4499124"/>
            <a:ext cx="2757682" cy="9077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8FF69B-5FA5-413B-8DF1-6784337C5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7546234"/>
            <a:ext cx="2757682" cy="9077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AEE284-9D4B-49D2-9F29-294747CD5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7546234"/>
            <a:ext cx="2757682" cy="9077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1D6820-D461-4C13-8E76-0D61FF5A5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7546234"/>
            <a:ext cx="2757682" cy="9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7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0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7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2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27A71D2-011C-42B1-992C-1177768D92A7}"/>
              </a:ext>
            </a:extLst>
          </p:cNvPr>
          <p:cNvSpPr txBox="1"/>
          <p:nvPr/>
        </p:nvSpPr>
        <p:spPr>
          <a:xfrm>
            <a:off x="330059" y="1352550"/>
            <a:ext cx="61596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dos des cartes correspondent à des masques de diapositives. </a:t>
            </a:r>
            <a:br>
              <a:rPr lang="fr-FR" dirty="0"/>
            </a:br>
            <a:r>
              <a:rPr lang="fr-FR" dirty="0"/>
              <a:t>Pour les modifier : </a:t>
            </a:r>
            <a:r>
              <a:rPr lang="fr-FR" i="1" dirty="0"/>
              <a:t>Affichage &gt; Masque des diapositives.</a:t>
            </a:r>
          </a:p>
          <a:p>
            <a:endParaRPr lang="fr-FR" i="1" dirty="0"/>
          </a:p>
          <a:p>
            <a:r>
              <a:rPr lang="fr-FR" dirty="0"/>
              <a:t>Pour le dos utilisé, un tableau sans bordure est dessiné. </a:t>
            </a:r>
            <a:br>
              <a:rPr lang="fr-FR" dirty="0"/>
            </a:br>
            <a:r>
              <a:rPr lang="fr-FR" dirty="0"/>
              <a:t>Pour vous en servir de guide, sélectionnez le tableau et affichez les bordures.</a:t>
            </a:r>
          </a:p>
          <a:p>
            <a:endParaRPr lang="fr-FR" dirty="0"/>
          </a:p>
          <a:p>
            <a:r>
              <a:rPr lang="fr-FR" dirty="0"/>
              <a:t>Les éléments des cartes sont groupés. Double-cliquez sur une carte pour en modifier le contenu. Vous pouvez également sélectionner la carte puis </a:t>
            </a:r>
            <a:r>
              <a:rPr lang="fr-FR" i="1" dirty="0"/>
              <a:t>Format de la forme &gt; Grouper &gt; Dissocier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Pour modifier les images, faites un clic-doit sur l’image, puis </a:t>
            </a:r>
            <a:br>
              <a:rPr lang="fr-FR" dirty="0"/>
            </a:br>
            <a:r>
              <a:rPr lang="fr-FR" i="1" dirty="0"/>
              <a:t>Changer d’image &gt; À partir d’un fichier…</a:t>
            </a:r>
            <a:endParaRPr lang="fr-FR" dirty="0"/>
          </a:p>
          <a:p>
            <a:endParaRPr lang="fr-FR" i="1" dirty="0"/>
          </a:p>
          <a:p>
            <a:r>
              <a:rPr lang="fr-FR" dirty="0"/>
              <a:t>Vous devrez sûrement recadrer l’image. </a:t>
            </a:r>
            <a:br>
              <a:rPr lang="fr-FR" dirty="0"/>
            </a:br>
            <a:r>
              <a:rPr lang="fr-FR" dirty="0"/>
              <a:t>Pour cela : </a:t>
            </a:r>
            <a:r>
              <a:rPr lang="fr-FR" i="1" dirty="0"/>
              <a:t>Format de l’image &gt; Rogner &gt; Rogner.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21F897-F720-4D4B-A1D2-14E0D9369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018" y="8093941"/>
            <a:ext cx="2757682" cy="919018"/>
          </a:xfrm>
          <a:prstGeom prst="rect">
            <a:avLst/>
          </a:prstGeom>
        </p:spPr>
      </p:pic>
      <p:pic>
        <p:nvPicPr>
          <p:cNvPr id="1026" name="Picture 2" descr="RÃ©sultat de recherche d'images pour &quot;licence creative commons&quot;">
            <a:extLst>
              <a:ext uri="{FF2B5EF4-FFF2-40B4-BE49-F238E27FC236}">
                <a16:creationId xmlns:a16="http://schemas.microsoft.com/office/drawing/2014/main" id="{7AA4CB5C-34D4-4751-92AF-996BC5073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9198927"/>
            <a:ext cx="1530350" cy="53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E9895B1-64A4-4C00-A0EB-329315AF454F}"/>
              </a:ext>
            </a:extLst>
          </p:cNvPr>
          <p:cNvSpPr txBox="1"/>
          <p:nvPr/>
        </p:nvSpPr>
        <p:spPr>
          <a:xfrm>
            <a:off x="4959350" y="8828944"/>
            <a:ext cx="1582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https://scape.enepe.fr</a:t>
            </a:r>
          </a:p>
        </p:txBody>
      </p:sp>
      <p:pic>
        <p:nvPicPr>
          <p:cNvPr id="6" name="Graphique 5" descr="Empreinte digitale">
            <a:extLst>
              <a:ext uri="{FF2B5EF4-FFF2-40B4-BE49-F238E27FC236}">
                <a16:creationId xmlns:a16="http://schemas.microsoft.com/office/drawing/2014/main" id="{80E0ED62-B84D-489D-8ED1-74C81E7DC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497" y="7269635"/>
            <a:ext cx="1836308" cy="18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4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D92C44D6-29D8-4EE1-A96E-F727D07E2428}"/>
              </a:ext>
            </a:extLst>
          </p:cNvPr>
          <p:cNvGrpSpPr/>
          <p:nvPr/>
        </p:nvGrpSpPr>
        <p:grpSpPr>
          <a:xfrm>
            <a:off x="455852" y="362999"/>
            <a:ext cx="1983145" cy="3059999"/>
            <a:chOff x="455852" y="362999"/>
            <a:chExt cx="1983145" cy="305999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8C9B0FD1-6EDA-458C-BC7C-638FF3352E9C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F0F813F8-D6F9-4277-BA7B-8F0BDFF34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8" r="17159"/>
            <a:stretch/>
          </p:blipFill>
          <p:spPr>
            <a:xfrm>
              <a:off x="539394" y="742735"/>
              <a:ext cx="1820683" cy="1523206"/>
            </a:xfrm>
            <a:prstGeom prst="rect">
              <a:avLst/>
            </a:prstGeom>
            <a:ln>
              <a:noFill/>
            </a:ln>
          </p:spPr>
        </p:pic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3A3BA3E-219C-41E2-8180-9BEFCF260941}"/>
                </a:ext>
              </a:extLst>
            </p:cNvPr>
            <p:cNvSpPr/>
            <p:nvPr/>
          </p:nvSpPr>
          <p:spPr>
            <a:xfrm>
              <a:off x="1225705" y="519778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E967A4B4-5817-48FC-9EC0-23848C0B3348}"/>
                </a:ext>
              </a:extLst>
            </p:cNvPr>
            <p:cNvCxnSpPr>
              <a:cxnSpLocks/>
              <a:endCxn id="7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C40689CF-D6C6-404B-A5B6-CE11AAEA79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28">
              <a:extLst>
                <a:ext uri="{FF2B5EF4-FFF2-40B4-BE49-F238E27FC236}">
                  <a16:creationId xmlns:a16="http://schemas.microsoft.com/office/drawing/2014/main" id="{C640F729-93CF-4AC0-A629-958DC851B422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AB0E42-B574-4E2D-BAC3-4BFBA28C1E9C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7191610A-B78E-438C-8E26-6129E64EE3BA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2FC5FBC-6EEB-49BB-A6B2-99816D9AD37E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AFD1AD35-1174-4132-B4C1-7FE92F440C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5FDA378-29D3-449B-9F92-93221FB206CC}"/>
                </a:ext>
              </a:extLst>
            </p:cNvPr>
            <p:cNvSpPr txBox="1"/>
            <p:nvPr userDrawn="1"/>
          </p:nvSpPr>
          <p:spPr>
            <a:xfrm>
              <a:off x="599392" y="2366347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Saraceni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tamen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amici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nobis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umquam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hostes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optandi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celsius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volatu</a:t>
              </a:r>
              <a:r>
                <a:rPr lang="fr-FR" sz="1000" dirty="0">
                  <a:solidFill>
                    <a:srgbClr val="7030A0"/>
                  </a:solidFill>
                </a:rPr>
                <a:t> ?</a:t>
              </a:r>
            </a:p>
          </p:txBody>
        </p:sp>
        <p:sp>
          <p:nvSpPr>
            <p:cNvPr id="13" name="Croix 12">
              <a:extLst>
                <a:ext uri="{FF2B5EF4-FFF2-40B4-BE49-F238E27FC236}">
                  <a16:creationId xmlns:a16="http://schemas.microsoft.com/office/drawing/2014/main" id="{E4557879-F367-45DB-B1C2-A315311B1AD4}"/>
                </a:ext>
              </a:extLst>
            </p:cNvPr>
            <p:cNvSpPr/>
            <p:nvPr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Croix 13">
              <a:extLst>
                <a:ext uri="{FF2B5EF4-FFF2-40B4-BE49-F238E27FC236}">
                  <a16:creationId xmlns:a16="http://schemas.microsoft.com/office/drawing/2014/main" id="{5133F299-88D6-4BBC-BF13-B3F10EEC5FDE}"/>
                </a:ext>
              </a:extLst>
            </p:cNvPr>
            <p:cNvSpPr/>
            <p:nvPr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Croix 14">
              <a:extLst>
                <a:ext uri="{FF2B5EF4-FFF2-40B4-BE49-F238E27FC236}">
                  <a16:creationId xmlns:a16="http://schemas.microsoft.com/office/drawing/2014/main" id="{2865D660-65CF-4515-93E6-2962D9F11B21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12CF432-5293-4EAE-B4D0-7833F80A6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5885" y="2965603"/>
              <a:ext cx="285959" cy="28696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CDF56DE-A46E-4A5B-BED3-ADB2F8356D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67" name="Groupe 166">
            <a:extLst>
              <a:ext uri="{FF2B5EF4-FFF2-40B4-BE49-F238E27FC236}">
                <a16:creationId xmlns:a16="http://schemas.microsoft.com/office/drawing/2014/main" id="{21FAA2DD-2504-4E42-91EF-19AFDBEB0451}"/>
              </a:ext>
            </a:extLst>
          </p:cNvPr>
          <p:cNvGrpSpPr/>
          <p:nvPr/>
        </p:nvGrpSpPr>
        <p:grpSpPr>
          <a:xfrm>
            <a:off x="2434252" y="362999"/>
            <a:ext cx="1983145" cy="3059999"/>
            <a:chOff x="2434252" y="362999"/>
            <a:chExt cx="1983145" cy="3059999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07A1A16F-3539-4A64-9324-1C14DF078090}"/>
                </a:ext>
              </a:extLst>
            </p:cNvPr>
            <p:cNvSpPr/>
            <p:nvPr userDrawn="1"/>
          </p:nvSpPr>
          <p:spPr>
            <a:xfrm>
              <a:off x="24373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58" name="Image 157">
              <a:extLst>
                <a:ext uri="{FF2B5EF4-FFF2-40B4-BE49-F238E27FC236}">
                  <a16:creationId xmlns:a16="http://schemas.microsoft.com/office/drawing/2014/main" id="{8533C323-C28F-41F3-BAAE-AE08C04A8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8" r="17159"/>
            <a:stretch/>
          </p:blipFill>
          <p:spPr>
            <a:xfrm>
              <a:off x="2520950" y="742093"/>
              <a:ext cx="1820683" cy="1523206"/>
            </a:xfrm>
            <a:prstGeom prst="rect">
              <a:avLst/>
            </a:prstGeom>
            <a:ln>
              <a:noFill/>
            </a:ln>
          </p:spPr>
        </p:pic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7B33973B-108E-4512-936D-15F5C2D17E7A}"/>
                </a:ext>
              </a:extLst>
            </p:cNvPr>
            <p:cNvSpPr/>
            <p:nvPr/>
          </p:nvSpPr>
          <p:spPr>
            <a:xfrm>
              <a:off x="3205561" y="517169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DACD9153-3719-4C81-8DE6-20E330E40788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>
              <a:off x="25256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4510AB74-18E6-4CC6-A3B8-106AF9602A46}"/>
                </a:ext>
              </a:extLst>
            </p:cNvPr>
            <p:cNvCxnSpPr>
              <a:cxnSpLocks/>
            </p:cNvCxnSpPr>
            <p:nvPr/>
          </p:nvCxnSpPr>
          <p:spPr>
            <a:xfrm>
              <a:off x="25256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8">
              <a:extLst>
                <a:ext uri="{FF2B5EF4-FFF2-40B4-BE49-F238E27FC236}">
                  <a16:creationId xmlns:a16="http://schemas.microsoft.com/office/drawing/2014/main" id="{72BE55CA-7664-4627-9155-E0BDC0D09D46}"/>
                </a:ext>
              </a:extLst>
            </p:cNvPr>
            <p:cNvSpPr/>
            <p:nvPr/>
          </p:nvSpPr>
          <p:spPr>
            <a:xfrm>
              <a:off x="32057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05A361B-950D-4EC1-8E23-8C9440C72932}"/>
                </a:ext>
              </a:extLst>
            </p:cNvPr>
            <p:cNvSpPr/>
            <p:nvPr/>
          </p:nvSpPr>
          <p:spPr>
            <a:xfrm>
              <a:off x="32772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2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FC30395C-4A55-4F3D-84ED-7213F8CA6AE7}"/>
                </a:ext>
              </a:extLst>
            </p:cNvPr>
            <p:cNvSpPr/>
            <p:nvPr/>
          </p:nvSpPr>
          <p:spPr>
            <a:xfrm>
              <a:off x="25058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E206112-72CB-43E1-B48F-014EC0D90A42}"/>
                </a:ext>
              </a:extLst>
            </p:cNvPr>
            <p:cNvSpPr txBox="1"/>
            <p:nvPr/>
          </p:nvSpPr>
          <p:spPr>
            <a:xfrm flipH="1">
              <a:off x="24342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7605D717-5947-4DDC-B3D7-0B9596946B59}"/>
                </a:ext>
              </a:extLst>
            </p:cNvPr>
            <p:cNvCxnSpPr>
              <a:cxnSpLocks/>
            </p:cNvCxnSpPr>
            <p:nvPr/>
          </p:nvCxnSpPr>
          <p:spPr>
            <a:xfrm>
              <a:off x="36427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E77983D-FC37-4416-861C-56EE67341DB2}"/>
                </a:ext>
              </a:extLst>
            </p:cNvPr>
            <p:cNvSpPr txBox="1"/>
            <p:nvPr/>
          </p:nvSpPr>
          <p:spPr>
            <a:xfrm>
              <a:off x="2580402" y="24078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Saraceni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tamen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amici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nobis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umquam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hostes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optandi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celsius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volatu</a:t>
              </a:r>
              <a:r>
                <a:rPr lang="fr-FR" sz="1000" dirty="0">
                  <a:solidFill>
                    <a:srgbClr val="7030A0"/>
                  </a:solidFill>
                </a:rPr>
                <a:t> ?</a:t>
              </a:r>
            </a:p>
          </p:txBody>
        </p:sp>
        <p:sp>
          <p:nvSpPr>
            <p:cNvPr id="30" name="Croix 29">
              <a:extLst>
                <a:ext uri="{FF2B5EF4-FFF2-40B4-BE49-F238E27FC236}">
                  <a16:creationId xmlns:a16="http://schemas.microsoft.com/office/drawing/2014/main" id="{79EB3A1E-7A18-4A16-808F-CB4449828AB0}"/>
                </a:ext>
              </a:extLst>
            </p:cNvPr>
            <p:cNvSpPr/>
            <p:nvPr/>
          </p:nvSpPr>
          <p:spPr>
            <a:xfrm>
              <a:off x="39578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Croix 30">
              <a:extLst>
                <a:ext uri="{FF2B5EF4-FFF2-40B4-BE49-F238E27FC236}">
                  <a16:creationId xmlns:a16="http://schemas.microsoft.com/office/drawing/2014/main" id="{E66BAA9D-3DA1-4AFD-BD40-90F6B8BB9958}"/>
                </a:ext>
              </a:extLst>
            </p:cNvPr>
            <p:cNvSpPr/>
            <p:nvPr/>
          </p:nvSpPr>
          <p:spPr>
            <a:xfrm>
              <a:off x="41086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1F696B07-64F1-4E69-9A5C-FEEDE694B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4285" y="2965603"/>
              <a:ext cx="285959" cy="286966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B3B0A278-3B71-463A-BA67-23875534C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204" y="3109086"/>
              <a:ext cx="414880" cy="128927"/>
            </a:xfrm>
            <a:prstGeom prst="rect">
              <a:avLst/>
            </a:prstGeom>
          </p:spPr>
        </p:pic>
        <p:sp>
          <p:nvSpPr>
            <p:cNvPr id="150" name="Croix 149">
              <a:extLst>
                <a:ext uri="{FF2B5EF4-FFF2-40B4-BE49-F238E27FC236}">
                  <a16:creationId xmlns:a16="http://schemas.microsoft.com/office/drawing/2014/main" id="{887AF2B7-8A12-4D88-846E-83328D72DAD3}"/>
                </a:ext>
              </a:extLst>
            </p:cNvPr>
            <p:cNvSpPr/>
            <p:nvPr/>
          </p:nvSpPr>
          <p:spPr>
            <a:xfrm>
              <a:off x="3807474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90FFD146-C1E9-45ED-9E34-924528FCC056}"/>
              </a:ext>
            </a:extLst>
          </p:cNvPr>
          <p:cNvGrpSpPr/>
          <p:nvPr/>
        </p:nvGrpSpPr>
        <p:grpSpPr>
          <a:xfrm>
            <a:off x="4412257" y="362999"/>
            <a:ext cx="1983145" cy="3059999"/>
            <a:chOff x="4412257" y="362999"/>
            <a:chExt cx="1983145" cy="3059999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343B775D-69E5-4474-9CFD-3DC4D3094E1B}"/>
                </a:ext>
              </a:extLst>
            </p:cNvPr>
            <p:cNvSpPr/>
            <p:nvPr/>
          </p:nvSpPr>
          <p:spPr>
            <a:xfrm>
              <a:off x="4415402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59" name="Image 158">
              <a:extLst>
                <a:ext uri="{FF2B5EF4-FFF2-40B4-BE49-F238E27FC236}">
                  <a16:creationId xmlns:a16="http://schemas.microsoft.com/office/drawing/2014/main" id="{A5DA5907-CEA3-4E79-BE16-B01CA9D61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8" r="17159"/>
            <a:stretch/>
          </p:blipFill>
          <p:spPr>
            <a:xfrm>
              <a:off x="4493884" y="742735"/>
              <a:ext cx="1820683" cy="1523206"/>
            </a:xfrm>
            <a:prstGeom prst="rect">
              <a:avLst/>
            </a:prstGeom>
            <a:ln>
              <a:noFill/>
            </a:ln>
          </p:spPr>
        </p:pic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0673D045-A740-4D88-BA9F-7802A59DB830}"/>
                </a:ext>
              </a:extLst>
            </p:cNvPr>
            <p:cNvSpPr/>
            <p:nvPr/>
          </p:nvSpPr>
          <p:spPr>
            <a:xfrm>
              <a:off x="5181346" y="517169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6A1E1A47-41A2-4870-911B-9DFBCF9FAB83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>
              <a:off x="4503702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AC33D519-6861-4EB5-85E1-761135D9F9B2}"/>
                </a:ext>
              </a:extLst>
            </p:cNvPr>
            <p:cNvCxnSpPr>
              <a:cxnSpLocks/>
            </p:cNvCxnSpPr>
            <p:nvPr/>
          </p:nvCxnSpPr>
          <p:spPr>
            <a:xfrm>
              <a:off x="4503702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lipse 28">
              <a:extLst>
                <a:ext uri="{FF2B5EF4-FFF2-40B4-BE49-F238E27FC236}">
                  <a16:creationId xmlns:a16="http://schemas.microsoft.com/office/drawing/2014/main" id="{3CFD04FC-8F67-4816-B7AB-19A4D3C1BF61}"/>
                </a:ext>
              </a:extLst>
            </p:cNvPr>
            <p:cNvSpPr/>
            <p:nvPr/>
          </p:nvSpPr>
          <p:spPr>
            <a:xfrm>
              <a:off x="5183767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4C514F6-939F-48A9-A88E-17B129C6A9F5}"/>
                </a:ext>
              </a:extLst>
            </p:cNvPr>
            <p:cNvSpPr/>
            <p:nvPr/>
          </p:nvSpPr>
          <p:spPr>
            <a:xfrm>
              <a:off x="5255209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3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B27EFAF4-7A4B-4BC7-AF9C-7E7EDBFE037B}"/>
                </a:ext>
              </a:extLst>
            </p:cNvPr>
            <p:cNvSpPr/>
            <p:nvPr/>
          </p:nvSpPr>
          <p:spPr>
            <a:xfrm>
              <a:off x="4483858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CA9F7D53-F514-41E2-BC15-4DF49F1E3997}"/>
                </a:ext>
              </a:extLst>
            </p:cNvPr>
            <p:cNvSpPr txBox="1"/>
            <p:nvPr/>
          </p:nvSpPr>
          <p:spPr>
            <a:xfrm flipH="1">
              <a:off x="4412257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0322D3EC-843A-4EB8-8177-AC3E8D01482B}"/>
                </a:ext>
              </a:extLst>
            </p:cNvPr>
            <p:cNvCxnSpPr>
              <a:cxnSpLocks/>
            </p:cNvCxnSpPr>
            <p:nvPr/>
          </p:nvCxnSpPr>
          <p:spPr>
            <a:xfrm>
              <a:off x="5620751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64DC0FC5-CD7B-4BC3-AE4F-4FA68FFA5720}"/>
                </a:ext>
              </a:extLst>
            </p:cNvPr>
            <p:cNvSpPr txBox="1"/>
            <p:nvPr/>
          </p:nvSpPr>
          <p:spPr>
            <a:xfrm>
              <a:off x="4558407" y="2407690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Saraceni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tamen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amici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nobis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umquam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hostes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optandi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celsius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volatu</a:t>
              </a:r>
              <a:r>
                <a:rPr lang="fr-FR" sz="1000" dirty="0">
                  <a:solidFill>
                    <a:srgbClr val="7030A0"/>
                  </a:solidFill>
                </a:rPr>
                <a:t> ?</a:t>
              </a:r>
            </a:p>
          </p:txBody>
        </p:sp>
        <p:sp>
          <p:nvSpPr>
            <p:cNvPr id="47" name="Croix 46">
              <a:extLst>
                <a:ext uri="{FF2B5EF4-FFF2-40B4-BE49-F238E27FC236}">
                  <a16:creationId xmlns:a16="http://schemas.microsoft.com/office/drawing/2014/main" id="{0E91B7D8-2476-42F0-9203-FCF52E9875FF}"/>
                </a:ext>
              </a:extLst>
            </p:cNvPr>
            <p:cNvSpPr/>
            <p:nvPr/>
          </p:nvSpPr>
          <p:spPr>
            <a:xfrm>
              <a:off x="6086665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2C162568-B1DB-439B-9EDB-D9685E698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2290" y="2965603"/>
              <a:ext cx="285959" cy="286966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13922D4F-D5F7-4615-8D0D-CA4C6150C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209" y="3109086"/>
              <a:ext cx="414880" cy="128927"/>
            </a:xfrm>
            <a:prstGeom prst="rect">
              <a:avLst/>
            </a:prstGeom>
          </p:spPr>
        </p:pic>
        <p:sp>
          <p:nvSpPr>
            <p:cNvPr id="155" name="Croix 154">
              <a:extLst>
                <a:ext uri="{FF2B5EF4-FFF2-40B4-BE49-F238E27FC236}">
                  <a16:creationId xmlns:a16="http://schemas.microsoft.com/office/drawing/2014/main" id="{FFCDB126-B630-4FB9-9641-4070D17E30F5}"/>
                </a:ext>
              </a:extLst>
            </p:cNvPr>
            <p:cNvSpPr/>
            <p:nvPr/>
          </p:nvSpPr>
          <p:spPr>
            <a:xfrm>
              <a:off x="594308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Croix 155">
              <a:extLst>
                <a:ext uri="{FF2B5EF4-FFF2-40B4-BE49-F238E27FC236}">
                  <a16:creationId xmlns:a16="http://schemas.microsoft.com/office/drawing/2014/main" id="{45F293E4-918A-492F-8FA7-924F0E53DB77}"/>
                </a:ext>
              </a:extLst>
            </p:cNvPr>
            <p:cNvSpPr/>
            <p:nvPr/>
          </p:nvSpPr>
          <p:spPr>
            <a:xfrm>
              <a:off x="5783822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88817422-70AB-48B0-9B71-D9731F41D309}"/>
              </a:ext>
            </a:extLst>
          </p:cNvPr>
          <p:cNvGrpSpPr/>
          <p:nvPr/>
        </p:nvGrpSpPr>
        <p:grpSpPr>
          <a:xfrm>
            <a:off x="455852" y="3423581"/>
            <a:ext cx="1983145" cy="3059999"/>
            <a:chOff x="455852" y="3423581"/>
            <a:chExt cx="1983145" cy="3059999"/>
          </a:xfrm>
        </p:grpSpPr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BE2DBEC1-D9DB-432A-82D7-9AD074EDF9C5}"/>
                </a:ext>
              </a:extLst>
            </p:cNvPr>
            <p:cNvSpPr/>
            <p:nvPr/>
          </p:nvSpPr>
          <p:spPr>
            <a:xfrm>
              <a:off x="458997" y="3423581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2" name="Image 161">
              <a:extLst>
                <a:ext uri="{FF2B5EF4-FFF2-40B4-BE49-F238E27FC236}">
                  <a16:creationId xmlns:a16="http://schemas.microsoft.com/office/drawing/2014/main" id="{187C3A20-0D55-4400-AFD6-2EE7B8742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8" r="17159"/>
            <a:stretch/>
          </p:blipFill>
          <p:spPr>
            <a:xfrm>
              <a:off x="546316" y="3801206"/>
              <a:ext cx="1820683" cy="1523206"/>
            </a:xfrm>
            <a:prstGeom prst="rect">
              <a:avLst/>
            </a:prstGeom>
            <a:ln>
              <a:noFill/>
            </a:ln>
          </p:spPr>
        </p:pic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4926FA5B-152A-4599-AC06-C92CF053F3AE}"/>
                </a:ext>
              </a:extLst>
            </p:cNvPr>
            <p:cNvSpPr/>
            <p:nvPr/>
          </p:nvSpPr>
          <p:spPr>
            <a:xfrm>
              <a:off x="1226837" y="3588689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2315FB92-1DDF-4A8E-B2C5-5CB905B59BDE}"/>
                </a:ext>
              </a:extLst>
            </p:cNvPr>
            <p:cNvCxnSpPr>
              <a:cxnSpLocks/>
              <a:endCxn id="55" idx="2"/>
            </p:cNvCxnSpPr>
            <p:nvPr/>
          </p:nvCxnSpPr>
          <p:spPr>
            <a:xfrm>
              <a:off x="547297" y="3807986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622BB9C1-5128-497E-8FD9-DD206ADFE4B8}"/>
                </a:ext>
              </a:extLst>
            </p:cNvPr>
            <p:cNvCxnSpPr>
              <a:cxnSpLocks/>
            </p:cNvCxnSpPr>
            <p:nvPr/>
          </p:nvCxnSpPr>
          <p:spPr>
            <a:xfrm>
              <a:off x="547297" y="5319605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28">
              <a:extLst>
                <a:ext uri="{FF2B5EF4-FFF2-40B4-BE49-F238E27FC236}">
                  <a16:creationId xmlns:a16="http://schemas.microsoft.com/office/drawing/2014/main" id="{62A2AEA8-7E31-4545-99A9-D530B7653F21}"/>
                </a:ext>
              </a:extLst>
            </p:cNvPr>
            <p:cNvSpPr/>
            <p:nvPr/>
          </p:nvSpPr>
          <p:spPr>
            <a:xfrm>
              <a:off x="1227362" y="3807986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56215F5-E1FF-437C-909C-14AB46BBDC62}"/>
                </a:ext>
              </a:extLst>
            </p:cNvPr>
            <p:cNvSpPr/>
            <p:nvPr/>
          </p:nvSpPr>
          <p:spPr>
            <a:xfrm>
              <a:off x="1298804" y="363612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4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9DD2C7F7-8EFB-47F1-9EF8-9C5F0E67BD45}"/>
                </a:ext>
              </a:extLst>
            </p:cNvPr>
            <p:cNvSpPr/>
            <p:nvPr/>
          </p:nvSpPr>
          <p:spPr>
            <a:xfrm>
              <a:off x="527453" y="3491957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B37E5B99-58C3-408C-A6DD-0FFC8081CDD3}"/>
                </a:ext>
              </a:extLst>
            </p:cNvPr>
            <p:cNvSpPr txBox="1"/>
            <p:nvPr/>
          </p:nvSpPr>
          <p:spPr>
            <a:xfrm flipH="1">
              <a:off x="455852" y="3499544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16A5586A-53A3-4F9B-8AA4-149ED63BF1BF}"/>
                </a:ext>
              </a:extLst>
            </p:cNvPr>
            <p:cNvCxnSpPr>
              <a:cxnSpLocks/>
            </p:cNvCxnSpPr>
            <p:nvPr/>
          </p:nvCxnSpPr>
          <p:spPr>
            <a:xfrm>
              <a:off x="1664346" y="3807677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FBCFB001-3695-4BC2-9069-3FB4DD3DC6AC}"/>
                </a:ext>
              </a:extLst>
            </p:cNvPr>
            <p:cNvSpPr txBox="1"/>
            <p:nvPr/>
          </p:nvSpPr>
          <p:spPr>
            <a:xfrm>
              <a:off x="575118" y="5469689"/>
              <a:ext cx="17514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Saraceni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tamen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amici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nobis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umquam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hostes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optandi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celsius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volatu</a:t>
              </a:r>
              <a:r>
                <a:rPr lang="fr-FR" sz="1000" dirty="0">
                  <a:solidFill>
                    <a:srgbClr val="7030A0"/>
                  </a:solidFill>
                </a:rPr>
                <a:t> ?</a:t>
              </a:r>
            </a:p>
          </p:txBody>
        </p:sp>
        <p:sp>
          <p:nvSpPr>
            <p:cNvPr id="61" name="Croix 60">
              <a:extLst>
                <a:ext uri="{FF2B5EF4-FFF2-40B4-BE49-F238E27FC236}">
                  <a16:creationId xmlns:a16="http://schemas.microsoft.com/office/drawing/2014/main" id="{7B1E0270-95D6-488B-B6DC-B799B88F38BB}"/>
                </a:ext>
              </a:extLst>
            </p:cNvPr>
            <p:cNvSpPr/>
            <p:nvPr/>
          </p:nvSpPr>
          <p:spPr>
            <a:xfrm>
              <a:off x="1821919" y="616966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Croix 61">
              <a:extLst>
                <a:ext uri="{FF2B5EF4-FFF2-40B4-BE49-F238E27FC236}">
                  <a16:creationId xmlns:a16="http://schemas.microsoft.com/office/drawing/2014/main" id="{29181493-6C3F-4F1B-A463-A05307C6E53C}"/>
                </a:ext>
              </a:extLst>
            </p:cNvPr>
            <p:cNvSpPr/>
            <p:nvPr/>
          </p:nvSpPr>
          <p:spPr>
            <a:xfrm>
              <a:off x="1979468" y="616966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Croix 62">
              <a:extLst>
                <a:ext uri="{FF2B5EF4-FFF2-40B4-BE49-F238E27FC236}">
                  <a16:creationId xmlns:a16="http://schemas.microsoft.com/office/drawing/2014/main" id="{8D81AE3C-7EA5-43A0-A33F-DCC65D686645}"/>
                </a:ext>
              </a:extLst>
            </p:cNvPr>
            <p:cNvSpPr/>
            <p:nvPr/>
          </p:nvSpPr>
          <p:spPr>
            <a:xfrm>
              <a:off x="2130260" y="616966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4827D6F5-14DC-455A-8D30-B6BFE48D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5885" y="6026185"/>
              <a:ext cx="285959" cy="286966"/>
            </a:xfrm>
            <a:prstGeom prst="rect">
              <a:avLst/>
            </a:prstGeom>
          </p:spPr>
        </p:pic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A865AC1E-9811-4DF3-BB98-1337A2555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6169668"/>
              <a:ext cx="414880" cy="128927"/>
            </a:xfrm>
            <a:prstGeom prst="rect">
              <a:avLst/>
            </a:prstGeom>
          </p:spPr>
        </p:pic>
      </p:grpSp>
      <p:grpSp>
        <p:nvGrpSpPr>
          <p:cNvPr id="169" name="Groupe 168">
            <a:extLst>
              <a:ext uri="{FF2B5EF4-FFF2-40B4-BE49-F238E27FC236}">
                <a16:creationId xmlns:a16="http://schemas.microsoft.com/office/drawing/2014/main" id="{3B854D30-80B4-4170-B750-95F1E507667C}"/>
              </a:ext>
            </a:extLst>
          </p:cNvPr>
          <p:cNvGrpSpPr/>
          <p:nvPr/>
        </p:nvGrpSpPr>
        <p:grpSpPr>
          <a:xfrm>
            <a:off x="2435909" y="3423581"/>
            <a:ext cx="1983145" cy="3059999"/>
            <a:chOff x="2435909" y="3423581"/>
            <a:chExt cx="1983145" cy="3059999"/>
          </a:xfrm>
        </p:grpSpPr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2A8E18FD-6F5C-4689-BC46-2963B3ADB205}"/>
                </a:ext>
              </a:extLst>
            </p:cNvPr>
            <p:cNvSpPr/>
            <p:nvPr/>
          </p:nvSpPr>
          <p:spPr>
            <a:xfrm>
              <a:off x="2439054" y="3423581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1" name="Image 160">
              <a:extLst>
                <a:ext uri="{FF2B5EF4-FFF2-40B4-BE49-F238E27FC236}">
                  <a16:creationId xmlns:a16="http://schemas.microsoft.com/office/drawing/2014/main" id="{FCEB48CF-B7DF-4B9A-99AA-907728998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8" r="17159"/>
            <a:stretch/>
          </p:blipFill>
          <p:spPr>
            <a:xfrm>
              <a:off x="2524697" y="3800564"/>
              <a:ext cx="1820683" cy="1523206"/>
            </a:xfrm>
            <a:prstGeom prst="rect">
              <a:avLst/>
            </a:prstGeom>
            <a:ln>
              <a:noFill/>
            </a:ln>
          </p:spPr>
        </p:pic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A7CBDCFE-0634-4633-8120-AB2DCDDBC418}"/>
                </a:ext>
              </a:extLst>
            </p:cNvPr>
            <p:cNvSpPr/>
            <p:nvPr/>
          </p:nvSpPr>
          <p:spPr>
            <a:xfrm>
              <a:off x="3205561" y="3583582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16F8F542-0A4C-42F8-9100-5313C2704C66}"/>
                </a:ext>
              </a:extLst>
            </p:cNvPr>
            <p:cNvCxnSpPr>
              <a:cxnSpLocks/>
              <a:endCxn id="71" idx="2"/>
            </p:cNvCxnSpPr>
            <p:nvPr/>
          </p:nvCxnSpPr>
          <p:spPr>
            <a:xfrm>
              <a:off x="2527354" y="3807986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84765E9D-9A59-4AA7-A5A1-864EE941F5AE}"/>
                </a:ext>
              </a:extLst>
            </p:cNvPr>
            <p:cNvCxnSpPr>
              <a:cxnSpLocks/>
            </p:cNvCxnSpPr>
            <p:nvPr/>
          </p:nvCxnSpPr>
          <p:spPr>
            <a:xfrm>
              <a:off x="2527354" y="5319605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lipse 28">
              <a:extLst>
                <a:ext uri="{FF2B5EF4-FFF2-40B4-BE49-F238E27FC236}">
                  <a16:creationId xmlns:a16="http://schemas.microsoft.com/office/drawing/2014/main" id="{932CC253-58E4-4260-8DB7-5FC053AC6BDD}"/>
                </a:ext>
              </a:extLst>
            </p:cNvPr>
            <p:cNvSpPr/>
            <p:nvPr/>
          </p:nvSpPr>
          <p:spPr>
            <a:xfrm>
              <a:off x="3207419" y="3807986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FC44738-9BF8-4E3B-9554-088227ABC3A9}"/>
                </a:ext>
              </a:extLst>
            </p:cNvPr>
            <p:cNvSpPr/>
            <p:nvPr/>
          </p:nvSpPr>
          <p:spPr>
            <a:xfrm>
              <a:off x="3278861" y="3660643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5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73" name="Rectangle : coins arrondis 72">
              <a:extLst>
                <a:ext uri="{FF2B5EF4-FFF2-40B4-BE49-F238E27FC236}">
                  <a16:creationId xmlns:a16="http://schemas.microsoft.com/office/drawing/2014/main" id="{4326B42E-5FF3-4605-8DEF-975EA0EEAD4E}"/>
                </a:ext>
              </a:extLst>
            </p:cNvPr>
            <p:cNvSpPr/>
            <p:nvPr/>
          </p:nvSpPr>
          <p:spPr>
            <a:xfrm>
              <a:off x="2507510" y="3491957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1C9C2874-C310-4991-8FE5-919DF25B23B5}"/>
                </a:ext>
              </a:extLst>
            </p:cNvPr>
            <p:cNvSpPr txBox="1"/>
            <p:nvPr/>
          </p:nvSpPr>
          <p:spPr>
            <a:xfrm flipH="1">
              <a:off x="2435909" y="3499544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AD4D1D0B-D9FB-44E6-A856-7646879248F5}"/>
                </a:ext>
              </a:extLst>
            </p:cNvPr>
            <p:cNvCxnSpPr>
              <a:cxnSpLocks/>
            </p:cNvCxnSpPr>
            <p:nvPr/>
          </p:nvCxnSpPr>
          <p:spPr>
            <a:xfrm>
              <a:off x="3644403" y="3807677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B078AE09-69A3-4BC8-81C3-B8F841EC6625}"/>
                </a:ext>
              </a:extLst>
            </p:cNvPr>
            <p:cNvSpPr txBox="1"/>
            <p:nvPr/>
          </p:nvSpPr>
          <p:spPr>
            <a:xfrm>
              <a:off x="2582059" y="5468394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Saraceni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tamen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amici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nobis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umquam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hostes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optandi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celsius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volatu</a:t>
              </a:r>
              <a:r>
                <a:rPr lang="fr-FR" sz="1000" dirty="0">
                  <a:solidFill>
                    <a:srgbClr val="7030A0"/>
                  </a:solidFill>
                </a:rPr>
                <a:t> ?</a:t>
              </a:r>
            </a:p>
          </p:txBody>
        </p:sp>
        <p:sp>
          <p:nvSpPr>
            <p:cNvPr id="78" name="Croix 77">
              <a:extLst>
                <a:ext uri="{FF2B5EF4-FFF2-40B4-BE49-F238E27FC236}">
                  <a16:creationId xmlns:a16="http://schemas.microsoft.com/office/drawing/2014/main" id="{530E9EEF-0BCB-4376-8223-9F0F01F82B63}"/>
                </a:ext>
              </a:extLst>
            </p:cNvPr>
            <p:cNvSpPr/>
            <p:nvPr/>
          </p:nvSpPr>
          <p:spPr>
            <a:xfrm>
              <a:off x="3959525" y="616966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Croix 78">
              <a:extLst>
                <a:ext uri="{FF2B5EF4-FFF2-40B4-BE49-F238E27FC236}">
                  <a16:creationId xmlns:a16="http://schemas.microsoft.com/office/drawing/2014/main" id="{B9232516-7C7E-4E2F-B34D-BB3CD7095CC1}"/>
                </a:ext>
              </a:extLst>
            </p:cNvPr>
            <p:cNvSpPr/>
            <p:nvPr/>
          </p:nvSpPr>
          <p:spPr>
            <a:xfrm>
              <a:off x="4110317" y="616966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758F06A6-30FA-4983-8BF5-A29D98BA9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5942" y="6026185"/>
              <a:ext cx="285959" cy="286966"/>
            </a:xfrm>
            <a:prstGeom prst="rect">
              <a:avLst/>
            </a:prstGeom>
          </p:spPr>
        </p:pic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F42DB987-4F1F-42E8-803B-FF9D56AC5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861" y="6169668"/>
              <a:ext cx="414880" cy="128927"/>
            </a:xfrm>
            <a:prstGeom prst="rect">
              <a:avLst/>
            </a:prstGeom>
          </p:spPr>
        </p:pic>
        <p:sp>
          <p:nvSpPr>
            <p:cNvPr id="157" name="Croix 156">
              <a:extLst>
                <a:ext uri="{FF2B5EF4-FFF2-40B4-BE49-F238E27FC236}">
                  <a16:creationId xmlns:a16="http://schemas.microsoft.com/office/drawing/2014/main" id="{5D94D9C2-0F96-4E81-B1C7-652E6D471E87}"/>
                </a:ext>
              </a:extLst>
            </p:cNvPr>
            <p:cNvSpPr/>
            <p:nvPr/>
          </p:nvSpPr>
          <p:spPr>
            <a:xfrm>
              <a:off x="3807474" y="616966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D31DCC02-1813-43F1-A3AF-C0967D24D10A}"/>
              </a:ext>
            </a:extLst>
          </p:cNvPr>
          <p:cNvGrpSpPr/>
          <p:nvPr/>
        </p:nvGrpSpPr>
        <p:grpSpPr>
          <a:xfrm>
            <a:off x="4415432" y="3423581"/>
            <a:ext cx="1983145" cy="3059999"/>
            <a:chOff x="4415432" y="3423581"/>
            <a:chExt cx="1983145" cy="3059999"/>
          </a:xfrm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8C58262D-F398-4B7C-98F2-04365BEB3485}"/>
                </a:ext>
              </a:extLst>
            </p:cNvPr>
            <p:cNvSpPr/>
            <p:nvPr/>
          </p:nvSpPr>
          <p:spPr>
            <a:xfrm>
              <a:off x="4418577" y="3423581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>
              <a:extLst>
                <a:ext uri="{FF2B5EF4-FFF2-40B4-BE49-F238E27FC236}">
                  <a16:creationId xmlns:a16="http://schemas.microsoft.com/office/drawing/2014/main" id="{2F557944-2394-41CC-82EA-4E98E9D24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8" r="17159"/>
            <a:stretch/>
          </p:blipFill>
          <p:spPr>
            <a:xfrm>
              <a:off x="4494456" y="3801206"/>
              <a:ext cx="1820683" cy="1523206"/>
            </a:xfrm>
            <a:prstGeom prst="rect">
              <a:avLst/>
            </a:prstGeom>
            <a:ln>
              <a:noFill/>
            </a:ln>
          </p:spPr>
        </p:pic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F4D2D8A1-BE25-4B7A-826E-5CCD3C84BAAB}"/>
                </a:ext>
              </a:extLst>
            </p:cNvPr>
            <p:cNvSpPr/>
            <p:nvPr/>
          </p:nvSpPr>
          <p:spPr>
            <a:xfrm>
              <a:off x="5181346" y="3583582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14BD3AB9-EAD8-495C-B9C8-B23F21430575}"/>
                </a:ext>
              </a:extLst>
            </p:cNvPr>
            <p:cNvCxnSpPr>
              <a:cxnSpLocks/>
              <a:endCxn id="87" idx="2"/>
            </p:cNvCxnSpPr>
            <p:nvPr/>
          </p:nvCxnSpPr>
          <p:spPr>
            <a:xfrm>
              <a:off x="4506877" y="3807986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788D12E0-0887-413C-8D43-26E09402D369}"/>
                </a:ext>
              </a:extLst>
            </p:cNvPr>
            <p:cNvCxnSpPr>
              <a:cxnSpLocks/>
            </p:cNvCxnSpPr>
            <p:nvPr/>
          </p:nvCxnSpPr>
          <p:spPr>
            <a:xfrm>
              <a:off x="4506877" y="5319605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Ellipse 28">
              <a:extLst>
                <a:ext uri="{FF2B5EF4-FFF2-40B4-BE49-F238E27FC236}">
                  <a16:creationId xmlns:a16="http://schemas.microsoft.com/office/drawing/2014/main" id="{92F79B77-538E-4536-941C-3090C8E781E1}"/>
                </a:ext>
              </a:extLst>
            </p:cNvPr>
            <p:cNvSpPr/>
            <p:nvPr/>
          </p:nvSpPr>
          <p:spPr>
            <a:xfrm>
              <a:off x="5186942" y="3807986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3FDE62D-77B3-4D4E-87C2-4ABD1100F5C6}"/>
                </a:ext>
              </a:extLst>
            </p:cNvPr>
            <p:cNvSpPr/>
            <p:nvPr/>
          </p:nvSpPr>
          <p:spPr>
            <a:xfrm>
              <a:off x="5258384" y="3660643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6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89" name="Rectangle : coins arrondis 88">
              <a:extLst>
                <a:ext uri="{FF2B5EF4-FFF2-40B4-BE49-F238E27FC236}">
                  <a16:creationId xmlns:a16="http://schemas.microsoft.com/office/drawing/2014/main" id="{27B1ABF4-41AE-4C16-9D7A-E67A2B612A25}"/>
                </a:ext>
              </a:extLst>
            </p:cNvPr>
            <p:cNvSpPr/>
            <p:nvPr/>
          </p:nvSpPr>
          <p:spPr>
            <a:xfrm>
              <a:off x="4487033" y="3491957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E355BBEF-3366-4D96-A04F-3FCD86345C87}"/>
                </a:ext>
              </a:extLst>
            </p:cNvPr>
            <p:cNvSpPr txBox="1"/>
            <p:nvPr/>
          </p:nvSpPr>
          <p:spPr>
            <a:xfrm flipH="1">
              <a:off x="4415432" y="3499544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9E531EE6-4540-4AC5-891C-24A34824B7A2}"/>
                </a:ext>
              </a:extLst>
            </p:cNvPr>
            <p:cNvCxnSpPr>
              <a:cxnSpLocks/>
            </p:cNvCxnSpPr>
            <p:nvPr/>
          </p:nvCxnSpPr>
          <p:spPr>
            <a:xfrm>
              <a:off x="5623926" y="3807677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88F00345-4AE3-4423-B8DA-8FB8348EBB60}"/>
                </a:ext>
              </a:extLst>
            </p:cNvPr>
            <p:cNvSpPr txBox="1"/>
            <p:nvPr/>
          </p:nvSpPr>
          <p:spPr>
            <a:xfrm>
              <a:off x="4561582" y="5487976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Saraceni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tamen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amici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nobis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umquam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hostes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optandi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celsius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volatu</a:t>
              </a:r>
              <a:r>
                <a:rPr lang="fr-FR" sz="1000" dirty="0">
                  <a:solidFill>
                    <a:srgbClr val="7030A0"/>
                  </a:solidFill>
                </a:rPr>
                <a:t> ?</a:t>
              </a:r>
            </a:p>
          </p:txBody>
        </p:sp>
        <p:sp>
          <p:nvSpPr>
            <p:cNvPr id="94" name="Croix 93">
              <a:extLst>
                <a:ext uri="{FF2B5EF4-FFF2-40B4-BE49-F238E27FC236}">
                  <a16:creationId xmlns:a16="http://schemas.microsoft.com/office/drawing/2014/main" id="{BF6313E5-18A4-4B65-B9EF-70D00BE3C851}"/>
                </a:ext>
              </a:extLst>
            </p:cNvPr>
            <p:cNvSpPr/>
            <p:nvPr/>
          </p:nvSpPr>
          <p:spPr>
            <a:xfrm>
              <a:off x="5939048" y="616966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Croix 94">
              <a:extLst>
                <a:ext uri="{FF2B5EF4-FFF2-40B4-BE49-F238E27FC236}">
                  <a16:creationId xmlns:a16="http://schemas.microsoft.com/office/drawing/2014/main" id="{4C97AF17-6F50-40E7-AFC6-B34DE420BB5A}"/>
                </a:ext>
              </a:extLst>
            </p:cNvPr>
            <p:cNvSpPr/>
            <p:nvPr/>
          </p:nvSpPr>
          <p:spPr>
            <a:xfrm>
              <a:off x="6089840" y="616966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342C7D97-A02F-450A-A6A1-F3B5BF9D9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5465" y="6026185"/>
              <a:ext cx="285959" cy="286966"/>
            </a:xfrm>
            <a:prstGeom prst="rect">
              <a:avLst/>
            </a:prstGeom>
          </p:spPr>
        </p:pic>
        <p:pic>
          <p:nvPicPr>
            <p:cNvPr id="97" name="Image 96">
              <a:extLst>
                <a:ext uri="{FF2B5EF4-FFF2-40B4-BE49-F238E27FC236}">
                  <a16:creationId xmlns:a16="http://schemas.microsoft.com/office/drawing/2014/main" id="{B45335A1-6CCA-4389-8A34-097E1AE59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384" y="6169668"/>
              <a:ext cx="414880" cy="128927"/>
            </a:xfrm>
            <a:prstGeom prst="rect">
              <a:avLst/>
            </a:prstGeom>
          </p:spPr>
        </p:pic>
        <p:sp>
          <p:nvSpPr>
            <p:cNvPr id="170" name="Croix 169">
              <a:extLst>
                <a:ext uri="{FF2B5EF4-FFF2-40B4-BE49-F238E27FC236}">
                  <a16:creationId xmlns:a16="http://schemas.microsoft.com/office/drawing/2014/main" id="{EB121BAE-E02F-492A-8BFA-15D7660CAB3D}"/>
                </a:ext>
              </a:extLst>
            </p:cNvPr>
            <p:cNvSpPr/>
            <p:nvPr/>
          </p:nvSpPr>
          <p:spPr>
            <a:xfrm>
              <a:off x="5780295" y="616966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1085D834-BB02-4143-B370-96B79DA2171A}"/>
              </a:ext>
            </a:extLst>
          </p:cNvPr>
          <p:cNvGrpSpPr/>
          <p:nvPr/>
        </p:nvGrpSpPr>
        <p:grpSpPr>
          <a:xfrm>
            <a:off x="2433706" y="6483001"/>
            <a:ext cx="1983145" cy="3059999"/>
            <a:chOff x="2433706" y="6483001"/>
            <a:chExt cx="1983145" cy="3059999"/>
          </a:xfrm>
        </p:grpSpPr>
        <p:sp>
          <p:nvSpPr>
            <p:cNvPr id="115" name="Rectangle : coins arrondis 114">
              <a:extLst>
                <a:ext uri="{FF2B5EF4-FFF2-40B4-BE49-F238E27FC236}">
                  <a16:creationId xmlns:a16="http://schemas.microsoft.com/office/drawing/2014/main" id="{CDBDFE3F-8D58-4DA3-BE40-37474F12267C}"/>
                </a:ext>
              </a:extLst>
            </p:cNvPr>
            <p:cNvSpPr/>
            <p:nvPr/>
          </p:nvSpPr>
          <p:spPr>
            <a:xfrm>
              <a:off x="2436851" y="6483001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4" name="Image 163">
              <a:extLst>
                <a:ext uri="{FF2B5EF4-FFF2-40B4-BE49-F238E27FC236}">
                  <a16:creationId xmlns:a16="http://schemas.microsoft.com/office/drawing/2014/main" id="{AA5A64BF-EF1D-4587-AE70-CA708B4EC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8" r="17159"/>
            <a:stretch/>
          </p:blipFill>
          <p:spPr>
            <a:xfrm>
              <a:off x="2525310" y="6860444"/>
              <a:ext cx="1820683" cy="1523206"/>
            </a:xfrm>
            <a:prstGeom prst="rect">
              <a:avLst/>
            </a:prstGeom>
            <a:ln>
              <a:noFill/>
            </a:ln>
          </p:spPr>
        </p:pic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4F37769D-9097-49F9-89C6-0947CEA4ECC5}"/>
                </a:ext>
              </a:extLst>
            </p:cNvPr>
            <p:cNvSpPr/>
            <p:nvPr/>
          </p:nvSpPr>
          <p:spPr>
            <a:xfrm>
              <a:off x="3205561" y="6631807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5171421C-6E3D-43C5-B658-513C4FBCEBF1}"/>
                </a:ext>
              </a:extLst>
            </p:cNvPr>
            <p:cNvCxnSpPr>
              <a:cxnSpLocks/>
              <a:endCxn id="119" idx="2"/>
            </p:cNvCxnSpPr>
            <p:nvPr/>
          </p:nvCxnSpPr>
          <p:spPr>
            <a:xfrm>
              <a:off x="2525151" y="6867406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780C16E6-2527-4C01-9D5C-59B60E3D1F11}"/>
                </a:ext>
              </a:extLst>
            </p:cNvPr>
            <p:cNvCxnSpPr>
              <a:cxnSpLocks/>
            </p:cNvCxnSpPr>
            <p:nvPr/>
          </p:nvCxnSpPr>
          <p:spPr>
            <a:xfrm>
              <a:off x="2525151" y="8379025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Ellipse 28">
              <a:extLst>
                <a:ext uri="{FF2B5EF4-FFF2-40B4-BE49-F238E27FC236}">
                  <a16:creationId xmlns:a16="http://schemas.microsoft.com/office/drawing/2014/main" id="{EF598155-2932-43D4-94A2-2EFB8576CE42}"/>
                </a:ext>
              </a:extLst>
            </p:cNvPr>
            <p:cNvSpPr/>
            <p:nvPr/>
          </p:nvSpPr>
          <p:spPr>
            <a:xfrm>
              <a:off x="3205216" y="6867406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CCB81F7-05F1-4E10-9821-369CCE2DB3D0}"/>
                </a:ext>
              </a:extLst>
            </p:cNvPr>
            <p:cNvSpPr/>
            <p:nvPr/>
          </p:nvSpPr>
          <p:spPr>
            <a:xfrm>
              <a:off x="3276658" y="6720063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8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21" name="Rectangle : coins arrondis 120">
              <a:extLst>
                <a:ext uri="{FF2B5EF4-FFF2-40B4-BE49-F238E27FC236}">
                  <a16:creationId xmlns:a16="http://schemas.microsoft.com/office/drawing/2014/main" id="{DCE4D0F2-1B4F-4CDE-8BDD-86E78DEE2ECB}"/>
                </a:ext>
              </a:extLst>
            </p:cNvPr>
            <p:cNvSpPr/>
            <p:nvPr/>
          </p:nvSpPr>
          <p:spPr>
            <a:xfrm>
              <a:off x="2505307" y="6551377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1A55A20B-77A2-4FE9-B0EF-99F51295269F}"/>
                </a:ext>
              </a:extLst>
            </p:cNvPr>
            <p:cNvSpPr txBox="1"/>
            <p:nvPr/>
          </p:nvSpPr>
          <p:spPr>
            <a:xfrm flipH="1">
              <a:off x="2433706" y="6558964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A925DA8F-85BC-4EA2-B7CA-97533950AD38}"/>
                </a:ext>
              </a:extLst>
            </p:cNvPr>
            <p:cNvCxnSpPr>
              <a:cxnSpLocks/>
            </p:cNvCxnSpPr>
            <p:nvPr/>
          </p:nvCxnSpPr>
          <p:spPr>
            <a:xfrm>
              <a:off x="3642200" y="6867097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3B74236E-B2F5-42F6-9751-0E61E9262D41}"/>
                </a:ext>
              </a:extLst>
            </p:cNvPr>
            <p:cNvSpPr txBox="1"/>
            <p:nvPr/>
          </p:nvSpPr>
          <p:spPr>
            <a:xfrm>
              <a:off x="2579856" y="8533219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Saraceni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tamen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amici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nobis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umquam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hostes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optandi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celsius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volatu</a:t>
              </a:r>
              <a:r>
                <a:rPr lang="fr-FR" sz="1000" dirty="0">
                  <a:solidFill>
                    <a:srgbClr val="7030A0"/>
                  </a:solidFill>
                </a:rPr>
                <a:t> ?</a:t>
              </a:r>
            </a:p>
          </p:txBody>
        </p:sp>
        <p:sp>
          <p:nvSpPr>
            <p:cNvPr id="126" name="Croix 125">
              <a:extLst>
                <a:ext uri="{FF2B5EF4-FFF2-40B4-BE49-F238E27FC236}">
                  <a16:creationId xmlns:a16="http://schemas.microsoft.com/office/drawing/2014/main" id="{9B4D9DDB-AE20-41DC-9F38-4C541ACA564B}"/>
                </a:ext>
              </a:extLst>
            </p:cNvPr>
            <p:cNvSpPr/>
            <p:nvPr/>
          </p:nvSpPr>
          <p:spPr>
            <a:xfrm>
              <a:off x="3957322" y="922908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Croix 126">
              <a:extLst>
                <a:ext uri="{FF2B5EF4-FFF2-40B4-BE49-F238E27FC236}">
                  <a16:creationId xmlns:a16="http://schemas.microsoft.com/office/drawing/2014/main" id="{7481838F-8775-4E60-A747-63B1D1481CDB}"/>
                </a:ext>
              </a:extLst>
            </p:cNvPr>
            <p:cNvSpPr/>
            <p:nvPr/>
          </p:nvSpPr>
          <p:spPr>
            <a:xfrm>
              <a:off x="4108114" y="922908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8" name="Image 127">
              <a:extLst>
                <a:ext uri="{FF2B5EF4-FFF2-40B4-BE49-F238E27FC236}">
                  <a16:creationId xmlns:a16="http://schemas.microsoft.com/office/drawing/2014/main" id="{172F4B2A-BAF6-4512-A01F-1A2A52701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1473" y="9093366"/>
              <a:ext cx="270491" cy="271444"/>
            </a:xfrm>
            <a:prstGeom prst="rect">
              <a:avLst/>
            </a:prstGeom>
          </p:spPr>
        </p:pic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BAB16C53-7378-4EDF-82E5-54A13D169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658" y="9229088"/>
              <a:ext cx="414880" cy="128927"/>
            </a:xfrm>
            <a:prstGeom prst="rect">
              <a:avLst/>
            </a:prstGeom>
          </p:spPr>
        </p:pic>
        <p:sp>
          <p:nvSpPr>
            <p:cNvPr id="171" name="Croix 170">
              <a:extLst>
                <a:ext uri="{FF2B5EF4-FFF2-40B4-BE49-F238E27FC236}">
                  <a16:creationId xmlns:a16="http://schemas.microsoft.com/office/drawing/2014/main" id="{122F56AB-7FAB-4029-83BA-665E259245F3}"/>
                </a:ext>
              </a:extLst>
            </p:cNvPr>
            <p:cNvSpPr/>
            <p:nvPr/>
          </p:nvSpPr>
          <p:spPr>
            <a:xfrm>
              <a:off x="3804150" y="922908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AD362446-5C5B-4D69-B616-F58C39FBE92A}"/>
              </a:ext>
            </a:extLst>
          </p:cNvPr>
          <p:cNvGrpSpPr/>
          <p:nvPr/>
        </p:nvGrpSpPr>
        <p:grpSpPr>
          <a:xfrm>
            <a:off x="4412257" y="6483001"/>
            <a:ext cx="1983145" cy="3059999"/>
            <a:chOff x="4412257" y="6483001"/>
            <a:chExt cx="1983145" cy="3059999"/>
          </a:xfrm>
        </p:grpSpPr>
        <p:sp>
          <p:nvSpPr>
            <p:cNvPr id="131" name="Rectangle : coins arrondis 130">
              <a:extLst>
                <a:ext uri="{FF2B5EF4-FFF2-40B4-BE49-F238E27FC236}">
                  <a16:creationId xmlns:a16="http://schemas.microsoft.com/office/drawing/2014/main" id="{95A264EC-4ABB-424D-8646-65E9C1064AE3}"/>
                </a:ext>
              </a:extLst>
            </p:cNvPr>
            <p:cNvSpPr/>
            <p:nvPr/>
          </p:nvSpPr>
          <p:spPr>
            <a:xfrm>
              <a:off x="4415402" y="6483001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3" name="Image 162">
              <a:extLst>
                <a:ext uri="{FF2B5EF4-FFF2-40B4-BE49-F238E27FC236}">
                  <a16:creationId xmlns:a16="http://schemas.microsoft.com/office/drawing/2014/main" id="{70FD54AA-8F7B-4266-8C97-FAD4B7FE6E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8" r="17159"/>
            <a:stretch/>
          </p:blipFill>
          <p:spPr>
            <a:xfrm>
              <a:off x="4491894" y="6861086"/>
              <a:ext cx="1820683" cy="1523206"/>
            </a:xfrm>
            <a:prstGeom prst="rect">
              <a:avLst/>
            </a:prstGeom>
            <a:ln>
              <a:noFill/>
            </a:ln>
          </p:spPr>
        </p:pic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BC712525-10F8-4E41-A12D-C7D411B041DF}"/>
                </a:ext>
              </a:extLst>
            </p:cNvPr>
            <p:cNvSpPr/>
            <p:nvPr/>
          </p:nvSpPr>
          <p:spPr>
            <a:xfrm>
              <a:off x="5181346" y="6631807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5F39C97F-6775-4956-8721-0FF97B62684F}"/>
                </a:ext>
              </a:extLst>
            </p:cNvPr>
            <p:cNvCxnSpPr>
              <a:cxnSpLocks/>
              <a:endCxn id="135" idx="2"/>
            </p:cNvCxnSpPr>
            <p:nvPr/>
          </p:nvCxnSpPr>
          <p:spPr>
            <a:xfrm>
              <a:off x="4503702" y="6867406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6FC58F26-4A34-4EB9-A906-3A889F8747BE}"/>
                </a:ext>
              </a:extLst>
            </p:cNvPr>
            <p:cNvCxnSpPr>
              <a:cxnSpLocks/>
            </p:cNvCxnSpPr>
            <p:nvPr/>
          </p:nvCxnSpPr>
          <p:spPr>
            <a:xfrm>
              <a:off x="4503702" y="8379025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Ellipse 28">
              <a:extLst>
                <a:ext uri="{FF2B5EF4-FFF2-40B4-BE49-F238E27FC236}">
                  <a16:creationId xmlns:a16="http://schemas.microsoft.com/office/drawing/2014/main" id="{337F4B89-9BC3-43C4-A0FC-6B684797AA78}"/>
                </a:ext>
              </a:extLst>
            </p:cNvPr>
            <p:cNvSpPr/>
            <p:nvPr/>
          </p:nvSpPr>
          <p:spPr>
            <a:xfrm>
              <a:off x="5183767" y="6867406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7DB42F1-2CC6-4E6C-8F30-A58F8C8F8DF5}"/>
                </a:ext>
              </a:extLst>
            </p:cNvPr>
            <p:cNvSpPr/>
            <p:nvPr/>
          </p:nvSpPr>
          <p:spPr>
            <a:xfrm>
              <a:off x="5255209" y="6720063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9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37" name="Rectangle : coins arrondis 136">
              <a:extLst>
                <a:ext uri="{FF2B5EF4-FFF2-40B4-BE49-F238E27FC236}">
                  <a16:creationId xmlns:a16="http://schemas.microsoft.com/office/drawing/2014/main" id="{BEF56912-9DE6-42B5-950C-413FA19AAD2B}"/>
                </a:ext>
              </a:extLst>
            </p:cNvPr>
            <p:cNvSpPr/>
            <p:nvPr/>
          </p:nvSpPr>
          <p:spPr>
            <a:xfrm>
              <a:off x="4483858" y="6551377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FC52C91D-FFCA-41C2-B299-BA9C5609F248}"/>
                </a:ext>
              </a:extLst>
            </p:cNvPr>
            <p:cNvSpPr txBox="1"/>
            <p:nvPr/>
          </p:nvSpPr>
          <p:spPr>
            <a:xfrm flipH="1">
              <a:off x="4412257" y="6558964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A454AA53-E201-4A52-8970-06C4F53DD60A}"/>
                </a:ext>
              </a:extLst>
            </p:cNvPr>
            <p:cNvCxnSpPr>
              <a:cxnSpLocks/>
            </p:cNvCxnSpPr>
            <p:nvPr/>
          </p:nvCxnSpPr>
          <p:spPr>
            <a:xfrm>
              <a:off x="5620751" y="6867097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89A3C6FB-C0D4-4AA4-9E33-7619BA5E67EE}"/>
                </a:ext>
              </a:extLst>
            </p:cNvPr>
            <p:cNvSpPr txBox="1"/>
            <p:nvPr/>
          </p:nvSpPr>
          <p:spPr>
            <a:xfrm>
              <a:off x="4558407" y="8496646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Saraceni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tamen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amici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nobis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umquam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hostes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optandi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celsius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volatu</a:t>
              </a:r>
              <a:r>
                <a:rPr lang="fr-FR" sz="1000" dirty="0">
                  <a:solidFill>
                    <a:srgbClr val="7030A0"/>
                  </a:solidFill>
                </a:rPr>
                <a:t> ?</a:t>
              </a:r>
            </a:p>
          </p:txBody>
        </p:sp>
        <p:sp>
          <p:nvSpPr>
            <p:cNvPr id="143" name="Croix 142">
              <a:extLst>
                <a:ext uri="{FF2B5EF4-FFF2-40B4-BE49-F238E27FC236}">
                  <a16:creationId xmlns:a16="http://schemas.microsoft.com/office/drawing/2014/main" id="{0A9029AA-9DB7-4432-87D9-C221AA49BEEF}"/>
                </a:ext>
              </a:extLst>
            </p:cNvPr>
            <p:cNvSpPr/>
            <p:nvPr/>
          </p:nvSpPr>
          <p:spPr>
            <a:xfrm>
              <a:off x="6086665" y="922908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4" name="Image 143">
              <a:extLst>
                <a:ext uri="{FF2B5EF4-FFF2-40B4-BE49-F238E27FC236}">
                  <a16:creationId xmlns:a16="http://schemas.microsoft.com/office/drawing/2014/main" id="{5101B6E3-521A-4D96-A20D-1EDE9CD0D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0024" y="9093366"/>
              <a:ext cx="270491" cy="271444"/>
            </a:xfrm>
            <a:prstGeom prst="rect">
              <a:avLst/>
            </a:prstGeom>
          </p:spPr>
        </p:pic>
        <p:pic>
          <p:nvPicPr>
            <p:cNvPr id="145" name="Image 144">
              <a:extLst>
                <a:ext uri="{FF2B5EF4-FFF2-40B4-BE49-F238E27FC236}">
                  <a16:creationId xmlns:a16="http://schemas.microsoft.com/office/drawing/2014/main" id="{9A0BD964-CFC3-47EA-A112-113D50601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209" y="9229088"/>
              <a:ext cx="414880" cy="128927"/>
            </a:xfrm>
            <a:prstGeom prst="rect">
              <a:avLst/>
            </a:prstGeom>
          </p:spPr>
        </p:pic>
        <p:sp>
          <p:nvSpPr>
            <p:cNvPr id="172" name="Croix 171">
              <a:extLst>
                <a:ext uri="{FF2B5EF4-FFF2-40B4-BE49-F238E27FC236}">
                  <a16:creationId xmlns:a16="http://schemas.microsoft.com/office/drawing/2014/main" id="{38695B5F-A6D3-438B-B661-5BEA9AC7B0CD}"/>
                </a:ext>
              </a:extLst>
            </p:cNvPr>
            <p:cNvSpPr/>
            <p:nvPr/>
          </p:nvSpPr>
          <p:spPr>
            <a:xfrm>
              <a:off x="5943089" y="922908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Croix 172">
              <a:extLst>
                <a:ext uri="{FF2B5EF4-FFF2-40B4-BE49-F238E27FC236}">
                  <a16:creationId xmlns:a16="http://schemas.microsoft.com/office/drawing/2014/main" id="{FEADB8AB-E0A7-4B64-9E0E-23AB51E9AD1A}"/>
                </a:ext>
              </a:extLst>
            </p:cNvPr>
            <p:cNvSpPr/>
            <p:nvPr/>
          </p:nvSpPr>
          <p:spPr>
            <a:xfrm>
              <a:off x="5783822" y="922908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0DE96653-AF8A-44D6-A492-5C51177974FC}"/>
              </a:ext>
            </a:extLst>
          </p:cNvPr>
          <p:cNvGrpSpPr/>
          <p:nvPr/>
        </p:nvGrpSpPr>
        <p:grpSpPr>
          <a:xfrm>
            <a:off x="455852" y="6483001"/>
            <a:ext cx="1983145" cy="3059999"/>
            <a:chOff x="455852" y="6483001"/>
            <a:chExt cx="1983145" cy="3059999"/>
          </a:xfrm>
        </p:grpSpPr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AA05F080-72C7-4054-8DA9-E3ED71958D1E}"/>
                </a:ext>
              </a:extLst>
            </p:cNvPr>
            <p:cNvSpPr/>
            <p:nvPr/>
          </p:nvSpPr>
          <p:spPr>
            <a:xfrm>
              <a:off x="458997" y="6483001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5" name="Image 164">
              <a:extLst>
                <a:ext uri="{FF2B5EF4-FFF2-40B4-BE49-F238E27FC236}">
                  <a16:creationId xmlns:a16="http://schemas.microsoft.com/office/drawing/2014/main" id="{4DF55B6B-CE30-4287-B571-73195E49A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8" r="17159"/>
            <a:stretch/>
          </p:blipFill>
          <p:spPr>
            <a:xfrm>
              <a:off x="543754" y="6861086"/>
              <a:ext cx="1820683" cy="1523206"/>
            </a:xfrm>
            <a:prstGeom prst="rect">
              <a:avLst/>
            </a:prstGeom>
            <a:ln>
              <a:noFill/>
            </a:ln>
          </p:spPr>
        </p:pic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6051F246-E590-4B78-9952-77916E1D8242}"/>
                </a:ext>
              </a:extLst>
            </p:cNvPr>
            <p:cNvSpPr/>
            <p:nvPr/>
          </p:nvSpPr>
          <p:spPr>
            <a:xfrm>
              <a:off x="1226837" y="6636914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1743A3FA-B8DA-408D-B64D-1F0B2B9AF557}"/>
                </a:ext>
              </a:extLst>
            </p:cNvPr>
            <p:cNvCxnSpPr>
              <a:cxnSpLocks/>
              <a:endCxn id="103" idx="2"/>
            </p:cNvCxnSpPr>
            <p:nvPr/>
          </p:nvCxnSpPr>
          <p:spPr>
            <a:xfrm>
              <a:off x="547297" y="6867406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0C608D13-CD82-4109-A477-62534E0D02F4}"/>
                </a:ext>
              </a:extLst>
            </p:cNvPr>
            <p:cNvCxnSpPr>
              <a:cxnSpLocks/>
            </p:cNvCxnSpPr>
            <p:nvPr/>
          </p:nvCxnSpPr>
          <p:spPr>
            <a:xfrm>
              <a:off x="547297" y="8379025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28">
              <a:extLst>
                <a:ext uri="{FF2B5EF4-FFF2-40B4-BE49-F238E27FC236}">
                  <a16:creationId xmlns:a16="http://schemas.microsoft.com/office/drawing/2014/main" id="{AD8F8A16-2979-4DBB-97D2-6F73E53406B5}"/>
                </a:ext>
              </a:extLst>
            </p:cNvPr>
            <p:cNvSpPr/>
            <p:nvPr/>
          </p:nvSpPr>
          <p:spPr>
            <a:xfrm>
              <a:off x="1227362" y="6867406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4F27532-EC85-42C8-B1EC-68F2BFCE5111}"/>
                </a:ext>
              </a:extLst>
            </p:cNvPr>
            <p:cNvSpPr/>
            <p:nvPr/>
          </p:nvSpPr>
          <p:spPr>
            <a:xfrm>
              <a:off x="1298804" y="6720063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7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05" name="Rectangle : coins arrondis 104">
              <a:extLst>
                <a:ext uri="{FF2B5EF4-FFF2-40B4-BE49-F238E27FC236}">
                  <a16:creationId xmlns:a16="http://schemas.microsoft.com/office/drawing/2014/main" id="{8A7134F8-8E39-4A25-9C99-9931C86B94C9}"/>
                </a:ext>
              </a:extLst>
            </p:cNvPr>
            <p:cNvSpPr/>
            <p:nvPr/>
          </p:nvSpPr>
          <p:spPr>
            <a:xfrm>
              <a:off x="527453" y="6551377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440FD4E0-21B1-483A-ABC9-66F7B246E304}"/>
                </a:ext>
              </a:extLst>
            </p:cNvPr>
            <p:cNvSpPr txBox="1"/>
            <p:nvPr/>
          </p:nvSpPr>
          <p:spPr>
            <a:xfrm flipH="1">
              <a:off x="455852" y="6558964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D7FCFEA2-481C-4799-8B3F-8FA18C7B6106}"/>
                </a:ext>
              </a:extLst>
            </p:cNvPr>
            <p:cNvCxnSpPr>
              <a:cxnSpLocks/>
            </p:cNvCxnSpPr>
            <p:nvPr/>
          </p:nvCxnSpPr>
          <p:spPr>
            <a:xfrm>
              <a:off x="1664346" y="6867097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EBF26187-94C8-458D-A8D0-289473C814B1}"/>
                </a:ext>
              </a:extLst>
            </p:cNvPr>
            <p:cNvSpPr txBox="1"/>
            <p:nvPr/>
          </p:nvSpPr>
          <p:spPr>
            <a:xfrm>
              <a:off x="602002" y="8496646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Saraceni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tamen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amici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nobis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umquam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hostes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optandi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celsius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volatu</a:t>
              </a:r>
              <a:r>
                <a:rPr lang="fr-FR" sz="1000" dirty="0">
                  <a:solidFill>
                    <a:srgbClr val="7030A0"/>
                  </a:solidFill>
                </a:rPr>
                <a:t> ?</a:t>
              </a:r>
            </a:p>
          </p:txBody>
        </p:sp>
        <p:sp>
          <p:nvSpPr>
            <p:cNvPr id="110" name="Croix 109">
              <a:extLst>
                <a:ext uri="{FF2B5EF4-FFF2-40B4-BE49-F238E27FC236}">
                  <a16:creationId xmlns:a16="http://schemas.microsoft.com/office/drawing/2014/main" id="{F9045546-30FE-4ADB-9933-83B2BFCD27B3}"/>
                </a:ext>
              </a:extLst>
            </p:cNvPr>
            <p:cNvSpPr/>
            <p:nvPr/>
          </p:nvSpPr>
          <p:spPr>
            <a:xfrm>
              <a:off x="1979468" y="922908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Croix 110">
              <a:extLst>
                <a:ext uri="{FF2B5EF4-FFF2-40B4-BE49-F238E27FC236}">
                  <a16:creationId xmlns:a16="http://schemas.microsoft.com/office/drawing/2014/main" id="{BAC17F0C-9D75-49C6-9742-2E5459581DC6}"/>
                </a:ext>
              </a:extLst>
            </p:cNvPr>
            <p:cNvSpPr/>
            <p:nvPr/>
          </p:nvSpPr>
          <p:spPr>
            <a:xfrm>
              <a:off x="2130260" y="922908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2" name="Image 111">
              <a:extLst>
                <a:ext uri="{FF2B5EF4-FFF2-40B4-BE49-F238E27FC236}">
                  <a16:creationId xmlns:a16="http://schemas.microsoft.com/office/drawing/2014/main" id="{13D1D9F3-5B16-49A3-BF71-682DFEA0B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3619" y="9093366"/>
              <a:ext cx="270491" cy="271444"/>
            </a:xfrm>
            <a:prstGeom prst="rect">
              <a:avLst/>
            </a:prstGeom>
          </p:spPr>
        </p:pic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7DDAD9ED-6653-44A5-B028-7FE971A54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9229088"/>
              <a:ext cx="414880" cy="128927"/>
            </a:xfrm>
            <a:prstGeom prst="rect">
              <a:avLst/>
            </a:prstGeom>
          </p:spPr>
        </p:pic>
        <p:sp>
          <p:nvSpPr>
            <p:cNvPr id="141" name="Croix 140">
              <a:extLst>
                <a:ext uri="{FF2B5EF4-FFF2-40B4-BE49-F238E27FC236}">
                  <a16:creationId xmlns:a16="http://schemas.microsoft.com/office/drawing/2014/main" id="{196B3B73-BDB6-4822-9D62-6836B7425B00}"/>
                </a:ext>
              </a:extLst>
            </p:cNvPr>
            <p:cNvSpPr/>
            <p:nvPr/>
          </p:nvSpPr>
          <p:spPr>
            <a:xfrm>
              <a:off x="1821919" y="9229088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8914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82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48FF87D3-F20B-4FB2-9C1E-2704F8B841F9}"/>
              </a:ext>
            </a:extLst>
          </p:cNvPr>
          <p:cNvGrpSpPr/>
          <p:nvPr/>
        </p:nvGrpSpPr>
        <p:grpSpPr>
          <a:xfrm>
            <a:off x="455852" y="362999"/>
            <a:ext cx="1983145" cy="3059999"/>
            <a:chOff x="455852" y="362999"/>
            <a:chExt cx="1983145" cy="3059999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6CE73E5B-1525-4D05-B10C-37A993DE01EF}"/>
                </a:ext>
              </a:extLst>
            </p:cNvPr>
            <p:cNvGrpSpPr/>
            <p:nvPr/>
          </p:nvGrpSpPr>
          <p:grpSpPr>
            <a:xfrm>
              <a:off x="455852" y="362999"/>
              <a:ext cx="1983145" cy="3059999"/>
              <a:chOff x="455852" y="362999"/>
              <a:chExt cx="1983145" cy="3059999"/>
            </a:xfrm>
          </p:grpSpPr>
          <p:sp>
            <p:nvSpPr>
              <p:cNvPr id="3" name="Rectangle : coins arrondis 2">
                <a:extLst>
                  <a:ext uri="{FF2B5EF4-FFF2-40B4-BE49-F238E27FC236}">
                    <a16:creationId xmlns:a16="http://schemas.microsoft.com/office/drawing/2014/main" id="{8C9B0FD1-6EDA-458C-BC7C-638FF3352E9C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" name="Connecteur droit 4">
                <a:extLst>
                  <a:ext uri="{FF2B5EF4-FFF2-40B4-BE49-F238E27FC236}">
                    <a16:creationId xmlns:a16="http://schemas.microsoft.com/office/drawing/2014/main" id="{E967A4B4-5817-48FC-9EC0-23848C0B3348}"/>
                  </a:ext>
                </a:extLst>
              </p:cNvPr>
              <p:cNvCxnSpPr>
                <a:cxnSpLocks/>
                <a:endCxn id="7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 w="12700" cap="sq" cmpd="sng">
                <a:solidFill>
                  <a:srgbClr val="7030A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Ellipse 28">
                <a:extLst>
                  <a:ext uri="{FF2B5EF4-FFF2-40B4-BE49-F238E27FC236}">
                    <a16:creationId xmlns:a16="http://schemas.microsoft.com/office/drawing/2014/main" id="{C640F729-93CF-4AC0-A629-958DC851B422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BAB0E42-B574-4E2D-BAC3-4BFBA28C1E9C}"/>
                  </a:ext>
                </a:extLst>
              </p:cNvPr>
              <p:cNvSpPr/>
              <p:nvPr userDrawn="1"/>
            </p:nvSpPr>
            <p:spPr>
              <a:xfrm>
                <a:off x="1298804" y="60006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 : coins arrondis 8">
                <a:extLst>
                  <a:ext uri="{FF2B5EF4-FFF2-40B4-BE49-F238E27FC236}">
                    <a16:creationId xmlns:a16="http://schemas.microsoft.com/office/drawing/2014/main" id="{7191610A-B78E-438C-8E26-6129E64EE3BA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2FC5FBC-6EEB-49BB-A6B2-99816D9AD37E}"/>
                  </a:ext>
                </a:extLst>
              </p:cNvPr>
              <p:cNvSpPr txBox="1"/>
              <p:nvPr userDrawn="1"/>
            </p:nvSpPr>
            <p:spPr>
              <a:xfrm flipH="1">
                <a:off x="455852" y="438962"/>
                <a:ext cx="19800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CARTE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AFD1AD35-1174-4132-B4C1-7FE92F440C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 w="12700" cap="sq" cmpd="sng">
                <a:solidFill>
                  <a:srgbClr val="7030A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5FDA378-29D3-449B-9F92-93221FB206CC}"/>
                  </a:ext>
                </a:extLst>
              </p:cNvPr>
              <p:cNvSpPr txBox="1"/>
              <p:nvPr userDrawn="1"/>
            </p:nvSpPr>
            <p:spPr>
              <a:xfrm>
                <a:off x="550071" y="965083"/>
                <a:ext cx="180617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Questions de 1 à 6</a:t>
                </a:r>
              </a:p>
            </p:txBody>
          </p:sp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ECDF56DE-A46E-4A5B-BED3-ADB2F8356D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666" y="822123"/>
                <a:ext cx="414880" cy="128927"/>
              </a:xfrm>
              <a:prstGeom prst="rect">
                <a:avLst/>
              </a:prstGeom>
            </p:spPr>
          </p:pic>
        </p:grpSp>
        <p:pic>
          <p:nvPicPr>
            <p:cNvPr id="157" name="Image 156">
              <a:extLst>
                <a:ext uri="{FF2B5EF4-FFF2-40B4-BE49-F238E27FC236}">
                  <a16:creationId xmlns:a16="http://schemas.microsoft.com/office/drawing/2014/main" id="{A27A7593-CDD7-4F70-AE9A-8669E8660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2529" y="1202630"/>
              <a:ext cx="599091" cy="601200"/>
            </a:xfrm>
            <a:prstGeom prst="rect">
              <a:avLst/>
            </a:prstGeom>
          </p:spPr>
        </p:pic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6FF1940C-DE55-48D0-BFAD-123E1BF4571C}"/>
                </a:ext>
              </a:extLst>
            </p:cNvPr>
            <p:cNvSpPr txBox="1"/>
            <p:nvPr/>
          </p:nvSpPr>
          <p:spPr>
            <a:xfrm>
              <a:off x="542767" y="1844699"/>
              <a:ext cx="1806172" cy="15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Protectoribus mandaverat fidis. quo conperto Montius tunc quaestor acer.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Hinc ille commotus ut iniusta perferens et indigna praefecti custodiam protectoribus mandaverat fidis. quo conperto Montius tunc quaestor acer quidem sed ad lenitatem propensior.</a:t>
              </a:r>
              <a:endPara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C7B8A462-826E-44E5-8179-50FF5AAACB61}"/>
              </a:ext>
            </a:extLst>
          </p:cNvPr>
          <p:cNvGrpSpPr/>
          <p:nvPr/>
        </p:nvGrpSpPr>
        <p:grpSpPr>
          <a:xfrm>
            <a:off x="2434252" y="362999"/>
            <a:ext cx="1983145" cy="3059999"/>
            <a:chOff x="2437427" y="362999"/>
            <a:chExt cx="1983145" cy="3059999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683B72A0-E651-4970-AC69-4CC345E6A3F4}"/>
                </a:ext>
              </a:extLst>
            </p:cNvPr>
            <p:cNvGrpSpPr/>
            <p:nvPr/>
          </p:nvGrpSpPr>
          <p:grpSpPr>
            <a:xfrm>
              <a:off x="2437427" y="362999"/>
              <a:ext cx="1983145" cy="3059999"/>
              <a:chOff x="455852" y="362999"/>
              <a:chExt cx="1983145" cy="3059999"/>
            </a:xfrm>
          </p:grpSpPr>
          <p:sp>
            <p:nvSpPr>
              <p:cNvPr id="19" name="Rectangle : coins arrondis 18">
                <a:extLst>
                  <a:ext uri="{FF2B5EF4-FFF2-40B4-BE49-F238E27FC236}">
                    <a16:creationId xmlns:a16="http://schemas.microsoft.com/office/drawing/2014/main" id="{07A1A16F-3539-4A64-9324-1C14DF078090}"/>
                  </a:ext>
                </a:extLst>
              </p:cNvPr>
              <p:cNvSpPr/>
              <p:nvPr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DACD9153-3719-4C81-8DE6-20E330E40788}"/>
                  </a:ext>
                </a:extLst>
              </p:cNvPr>
              <p:cNvCxnSpPr>
                <a:cxnSpLocks/>
                <a:endCxn id="23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 w="12700" cap="sq" cmpd="sng">
                <a:solidFill>
                  <a:srgbClr val="7030A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Ellipse 28">
                <a:extLst>
                  <a:ext uri="{FF2B5EF4-FFF2-40B4-BE49-F238E27FC236}">
                    <a16:creationId xmlns:a16="http://schemas.microsoft.com/office/drawing/2014/main" id="{72BE55CA-7664-4627-9155-E0BDC0D09D46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5A361B-950D-4EC1-8E23-8C9440C72932}"/>
                  </a:ext>
                </a:extLst>
              </p:cNvPr>
              <p:cNvSpPr/>
              <p:nvPr userDrawn="1"/>
            </p:nvSpPr>
            <p:spPr>
              <a:xfrm>
                <a:off x="1298804" y="60006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 : coins arrondis 24">
                <a:extLst>
                  <a:ext uri="{FF2B5EF4-FFF2-40B4-BE49-F238E27FC236}">
                    <a16:creationId xmlns:a16="http://schemas.microsoft.com/office/drawing/2014/main" id="{FC30395C-4A55-4F3D-84ED-7213F8CA6AE7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9E206112-72CB-43E1-B48F-014EC0D90A42}"/>
                  </a:ext>
                </a:extLst>
              </p:cNvPr>
              <p:cNvSpPr txBox="1"/>
              <p:nvPr userDrawn="1"/>
            </p:nvSpPr>
            <p:spPr>
              <a:xfrm flipH="1">
                <a:off x="455852" y="438962"/>
                <a:ext cx="19800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CARTE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7605D717-5947-4DDC-B3D7-0B9596946B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 w="12700" cap="sq" cmpd="sng">
                <a:solidFill>
                  <a:srgbClr val="7030A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E77983D-FC37-4416-861C-56EE67341DB2}"/>
                  </a:ext>
                </a:extLst>
              </p:cNvPr>
              <p:cNvSpPr txBox="1"/>
              <p:nvPr userDrawn="1"/>
            </p:nvSpPr>
            <p:spPr>
              <a:xfrm>
                <a:off x="537037" y="957121"/>
                <a:ext cx="184308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Questions de 7 à 12</a:t>
                </a:r>
                <a:endParaRPr kumimoji="0" lang="fr-FR" sz="900" b="0" i="0" u="none" strike="noStrike" kern="0" cap="none" spc="-5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B3B0A278-3B71-463A-BA67-23875534C8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6433" y="822123"/>
                <a:ext cx="414880" cy="128927"/>
              </a:xfrm>
              <a:prstGeom prst="rect">
                <a:avLst/>
              </a:prstGeom>
            </p:spPr>
          </p:pic>
        </p:grpSp>
        <p:pic>
          <p:nvPicPr>
            <p:cNvPr id="158" name="Image 157">
              <a:extLst>
                <a:ext uri="{FF2B5EF4-FFF2-40B4-BE49-F238E27FC236}">
                  <a16:creationId xmlns:a16="http://schemas.microsoft.com/office/drawing/2014/main" id="{A540F5A8-443B-4643-8036-2DCFFD599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0541" y="1152186"/>
              <a:ext cx="602313" cy="604434"/>
            </a:xfrm>
            <a:prstGeom prst="rect">
              <a:avLst/>
            </a:prstGeom>
          </p:spPr>
        </p:pic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7C45ED3C-7E22-4AF9-9C49-3D81FDF610D1}"/>
                </a:ext>
              </a:extLst>
            </p:cNvPr>
            <p:cNvSpPr txBox="1"/>
            <p:nvPr/>
          </p:nvSpPr>
          <p:spPr>
            <a:xfrm>
              <a:off x="2518612" y="1824998"/>
              <a:ext cx="1806172" cy="15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Protectoribus mandaverat fidis. quo conperto Montius tunc quaestor acer.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Hinc ille commotus ut iniusta perferens et indigna praefecti custodiam protectoribus mandaverat fidis. quo conperto Montius tunc quaestor acer quidem sed ad lenitatem propensior.</a:t>
              </a:r>
              <a:endParaRPr lang="fr-FR" sz="9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405F2D7-F3C4-4369-9EB9-7CD3BBD9C550}"/>
              </a:ext>
            </a:extLst>
          </p:cNvPr>
          <p:cNvGrpSpPr/>
          <p:nvPr/>
        </p:nvGrpSpPr>
        <p:grpSpPr>
          <a:xfrm>
            <a:off x="4412257" y="362999"/>
            <a:ext cx="1983145" cy="3059999"/>
            <a:chOff x="4412257" y="362999"/>
            <a:chExt cx="1983145" cy="3059999"/>
          </a:xfrm>
        </p:grpSpPr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96D76691-93DD-4922-AD72-61DB6006FE62}"/>
                </a:ext>
              </a:extLst>
            </p:cNvPr>
            <p:cNvGrpSpPr/>
            <p:nvPr/>
          </p:nvGrpSpPr>
          <p:grpSpPr>
            <a:xfrm>
              <a:off x="4412257" y="362999"/>
              <a:ext cx="1983145" cy="3059999"/>
              <a:chOff x="455852" y="362999"/>
              <a:chExt cx="1983145" cy="3059999"/>
            </a:xfrm>
          </p:grpSpPr>
          <p:sp>
            <p:nvSpPr>
              <p:cNvPr id="35" name="Rectangle : coins arrondis 34">
                <a:extLst>
                  <a:ext uri="{FF2B5EF4-FFF2-40B4-BE49-F238E27FC236}">
                    <a16:creationId xmlns:a16="http://schemas.microsoft.com/office/drawing/2014/main" id="{343B775D-69E5-4474-9CFD-3DC4D3094E1B}"/>
                  </a:ext>
                </a:extLst>
              </p:cNvPr>
              <p:cNvSpPr/>
              <p:nvPr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6A1E1A47-41A2-4870-911B-9DFBCF9FAB83}"/>
                  </a:ext>
                </a:extLst>
              </p:cNvPr>
              <p:cNvCxnSpPr>
                <a:cxnSpLocks/>
                <a:endCxn id="39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 w="12700" cap="sq" cmpd="sng">
                <a:solidFill>
                  <a:srgbClr val="7030A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Ellipse 28">
                <a:extLst>
                  <a:ext uri="{FF2B5EF4-FFF2-40B4-BE49-F238E27FC236}">
                    <a16:creationId xmlns:a16="http://schemas.microsoft.com/office/drawing/2014/main" id="{3CFD04FC-8F67-4816-B7AB-19A4D3C1BF61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4C514F6-939F-48A9-A88E-17B129C6A9F5}"/>
                  </a:ext>
                </a:extLst>
              </p:cNvPr>
              <p:cNvSpPr/>
              <p:nvPr userDrawn="1"/>
            </p:nvSpPr>
            <p:spPr>
              <a:xfrm>
                <a:off x="1298804" y="60006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 : coins arrondis 40">
                <a:extLst>
                  <a:ext uri="{FF2B5EF4-FFF2-40B4-BE49-F238E27FC236}">
                    <a16:creationId xmlns:a16="http://schemas.microsoft.com/office/drawing/2014/main" id="{B27EFAF4-7A4B-4BC7-AF9C-7E7EDBFE037B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CA9F7D53-F514-41E2-BC15-4DF49F1E3997}"/>
                  </a:ext>
                </a:extLst>
              </p:cNvPr>
              <p:cNvSpPr txBox="1"/>
              <p:nvPr userDrawn="1"/>
            </p:nvSpPr>
            <p:spPr>
              <a:xfrm flipH="1">
                <a:off x="455852" y="438962"/>
                <a:ext cx="19800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CARTE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0322D3EC-843A-4EB8-8177-AC3E8D0148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 w="12700" cap="sq" cmpd="sng">
                <a:solidFill>
                  <a:srgbClr val="7030A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64DC0FC5-CD7B-4BC3-AE4F-4FA68FFA5720}"/>
                  </a:ext>
                </a:extLst>
              </p:cNvPr>
              <p:cNvSpPr txBox="1"/>
              <p:nvPr userDrawn="1"/>
            </p:nvSpPr>
            <p:spPr>
              <a:xfrm>
                <a:off x="535609" y="948545"/>
                <a:ext cx="184308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Questions de 13 à 18</a:t>
                </a:r>
              </a:p>
            </p:txBody>
          </p:sp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13922D4F-D5F7-4615-8D0D-CA4C6150CD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4825" y="817751"/>
                <a:ext cx="414880" cy="128927"/>
              </a:xfrm>
              <a:prstGeom prst="rect">
                <a:avLst/>
              </a:prstGeom>
            </p:spPr>
          </p:pic>
        </p:grpSp>
        <p:pic>
          <p:nvPicPr>
            <p:cNvPr id="154" name="Image 153">
              <a:extLst>
                <a:ext uri="{FF2B5EF4-FFF2-40B4-BE49-F238E27FC236}">
                  <a16:creationId xmlns:a16="http://schemas.microsoft.com/office/drawing/2014/main" id="{FEB7F2AD-0EA2-429E-9694-66C7D9697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15285" y="1183841"/>
              <a:ext cx="599090" cy="601200"/>
            </a:xfrm>
            <a:prstGeom prst="rect">
              <a:avLst/>
            </a:prstGeom>
          </p:spPr>
        </p:pic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B62A385A-20D6-4A35-AB76-9D9F2E88E528}"/>
                </a:ext>
              </a:extLst>
            </p:cNvPr>
            <p:cNvSpPr txBox="1"/>
            <p:nvPr/>
          </p:nvSpPr>
          <p:spPr>
            <a:xfrm>
              <a:off x="4505342" y="1824998"/>
              <a:ext cx="1806172" cy="15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Protectoribus mandaverat fidis. quo conperto Montius tunc quaestor acer.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Hinc ille commotus ut iniusta perferens et indigna praefecti custodiam protectoribus mandaverat fidis. quo conperto Montius tunc quaestor acer quidem sed ad lenitatem propensior.</a:t>
              </a:r>
              <a:endParaRPr lang="fr-FR" sz="9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CBEE211-4D26-4E38-8A65-B8ABEDA9025C}"/>
              </a:ext>
            </a:extLst>
          </p:cNvPr>
          <p:cNvGrpSpPr/>
          <p:nvPr/>
        </p:nvGrpSpPr>
        <p:grpSpPr>
          <a:xfrm>
            <a:off x="455852" y="3423581"/>
            <a:ext cx="1983145" cy="3059999"/>
            <a:chOff x="455852" y="3423581"/>
            <a:chExt cx="1983145" cy="3059999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F7BDD416-1320-4BA5-B3CB-5FDE9985C13C}"/>
                </a:ext>
              </a:extLst>
            </p:cNvPr>
            <p:cNvGrpSpPr/>
            <p:nvPr/>
          </p:nvGrpSpPr>
          <p:grpSpPr>
            <a:xfrm>
              <a:off x="455852" y="3423581"/>
              <a:ext cx="1983145" cy="3059999"/>
              <a:chOff x="455852" y="362999"/>
              <a:chExt cx="1983145" cy="3059999"/>
            </a:xfrm>
          </p:grpSpPr>
          <p:sp>
            <p:nvSpPr>
              <p:cNvPr id="51" name="Rectangle : coins arrondis 50">
                <a:extLst>
                  <a:ext uri="{FF2B5EF4-FFF2-40B4-BE49-F238E27FC236}">
                    <a16:creationId xmlns:a16="http://schemas.microsoft.com/office/drawing/2014/main" id="{BE2DBEC1-D9DB-432A-82D7-9AD074EDF9C5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2315FB92-1DDF-4A8E-B2C5-5CB905B59BDE}"/>
                  </a:ext>
                </a:extLst>
              </p:cNvPr>
              <p:cNvCxnSpPr>
                <a:cxnSpLocks/>
                <a:endCxn id="55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 w="12700" cap="sq" cmpd="sng">
                <a:solidFill>
                  <a:srgbClr val="7030A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Ellipse 28">
                <a:extLst>
                  <a:ext uri="{FF2B5EF4-FFF2-40B4-BE49-F238E27FC236}">
                    <a16:creationId xmlns:a16="http://schemas.microsoft.com/office/drawing/2014/main" id="{62A2AEA8-7E31-4545-99A9-D530B7653F21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56215F5-E1FF-437C-909C-14AB46BBDC62}"/>
                  </a:ext>
                </a:extLst>
              </p:cNvPr>
              <p:cNvSpPr/>
              <p:nvPr userDrawn="1"/>
            </p:nvSpPr>
            <p:spPr>
              <a:xfrm>
                <a:off x="1298804" y="575546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ectangle : coins arrondis 56">
                <a:extLst>
                  <a:ext uri="{FF2B5EF4-FFF2-40B4-BE49-F238E27FC236}">
                    <a16:creationId xmlns:a16="http://schemas.microsoft.com/office/drawing/2014/main" id="{9DD2C7F7-8EFB-47F1-9EF8-9C5F0E67BD45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B37E5B99-58C3-408C-A6DD-0FFC8081CDD3}"/>
                  </a:ext>
                </a:extLst>
              </p:cNvPr>
              <p:cNvSpPr txBox="1"/>
              <p:nvPr userDrawn="1"/>
            </p:nvSpPr>
            <p:spPr>
              <a:xfrm flipH="1">
                <a:off x="455852" y="438962"/>
                <a:ext cx="19800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CARTE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16A5586A-53A3-4F9B-8AA4-149ED63BF1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 w="12700" cap="sq" cmpd="sng">
                <a:solidFill>
                  <a:srgbClr val="7030A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FBCFB001-3695-4BC2-9069-3FB4DD3DC6AC}"/>
                  </a:ext>
                </a:extLst>
              </p:cNvPr>
              <p:cNvSpPr txBox="1"/>
              <p:nvPr userDrawn="1"/>
            </p:nvSpPr>
            <p:spPr>
              <a:xfrm>
                <a:off x="525935" y="963921"/>
                <a:ext cx="184308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Questions de 19 à 24</a:t>
                </a:r>
                <a:endParaRPr kumimoji="0" lang="fr-FR" sz="900" b="0" i="0" u="none" strike="noStrike" kern="0" cap="none" spc="-5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5" name="Image 64">
                <a:extLst>
                  <a:ext uri="{FF2B5EF4-FFF2-40B4-BE49-F238E27FC236}">
                    <a16:creationId xmlns:a16="http://schemas.microsoft.com/office/drawing/2014/main" id="{A865AC1E-9811-4DF3-BB98-1337A2555F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3618" y="834942"/>
                <a:ext cx="414880" cy="128927"/>
              </a:xfrm>
              <a:prstGeom prst="rect">
                <a:avLst/>
              </a:prstGeom>
            </p:spPr>
          </p:pic>
        </p:grpSp>
        <p:pic>
          <p:nvPicPr>
            <p:cNvPr id="153" name="Image 152">
              <a:extLst>
                <a:ext uri="{FF2B5EF4-FFF2-40B4-BE49-F238E27FC236}">
                  <a16:creationId xmlns:a16="http://schemas.microsoft.com/office/drawing/2014/main" id="{9E6F58DC-3497-450E-8DAC-620F07C8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8973" y="4245443"/>
              <a:ext cx="599089" cy="601200"/>
            </a:xfrm>
            <a:prstGeom prst="rect">
              <a:avLst/>
            </a:prstGeom>
          </p:spPr>
        </p:pic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9DC71097-318C-4845-B3A5-E97F466E11D2}"/>
                </a:ext>
              </a:extLst>
            </p:cNvPr>
            <p:cNvSpPr txBox="1"/>
            <p:nvPr/>
          </p:nvSpPr>
          <p:spPr>
            <a:xfrm>
              <a:off x="535870" y="4884624"/>
              <a:ext cx="1806172" cy="15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Protectoribus mandaverat fidis. quo conperto Montius tunc quaestor acer.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Hinc ille commotus ut iniusta perferens et indigna praefecti custodiam protectoribus mandaverat fidis. quo conperto Montius tunc quaestor acer quidem sed ad lenitatem propensior.</a:t>
              </a:r>
              <a:endParaRPr lang="fr-FR" sz="9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597C3D0-E638-457F-83F2-2F8942879B55}"/>
              </a:ext>
            </a:extLst>
          </p:cNvPr>
          <p:cNvGrpSpPr/>
          <p:nvPr/>
        </p:nvGrpSpPr>
        <p:grpSpPr>
          <a:xfrm>
            <a:off x="2435909" y="3423581"/>
            <a:ext cx="1983145" cy="3059999"/>
            <a:chOff x="2435909" y="3423581"/>
            <a:chExt cx="1983145" cy="3059999"/>
          </a:xfrm>
        </p:grpSpPr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23BA271A-66F4-4BB9-941B-352786043827}"/>
                </a:ext>
              </a:extLst>
            </p:cNvPr>
            <p:cNvGrpSpPr/>
            <p:nvPr/>
          </p:nvGrpSpPr>
          <p:grpSpPr>
            <a:xfrm>
              <a:off x="2435909" y="3423581"/>
              <a:ext cx="1983145" cy="3059999"/>
              <a:chOff x="455852" y="362999"/>
              <a:chExt cx="1983145" cy="3059999"/>
            </a:xfrm>
          </p:grpSpPr>
          <p:sp>
            <p:nvSpPr>
              <p:cNvPr id="67" name="Rectangle : coins arrondis 66">
                <a:extLst>
                  <a:ext uri="{FF2B5EF4-FFF2-40B4-BE49-F238E27FC236}">
                    <a16:creationId xmlns:a16="http://schemas.microsoft.com/office/drawing/2014/main" id="{2A8E18FD-6F5C-4689-BC46-2963B3ADB205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16F8F542-0A4C-42F8-9100-5313C2704C66}"/>
                  </a:ext>
                </a:extLst>
              </p:cNvPr>
              <p:cNvCxnSpPr>
                <a:cxnSpLocks/>
                <a:endCxn id="71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 w="12700" cap="sq" cmpd="sng">
                <a:solidFill>
                  <a:srgbClr val="7030A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Ellipse 28">
                <a:extLst>
                  <a:ext uri="{FF2B5EF4-FFF2-40B4-BE49-F238E27FC236}">
                    <a16:creationId xmlns:a16="http://schemas.microsoft.com/office/drawing/2014/main" id="{932CC253-58E4-4260-8DB7-5FC053AC6BDD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FC44738-9BF8-4E3B-9554-088227ABC3A9}"/>
                  </a:ext>
                </a:extLst>
              </p:cNvPr>
              <p:cNvSpPr/>
              <p:nvPr userDrawn="1"/>
            </p:nvSpPr>
            <p:spPr>
              <a:xfrm>
                <a:off x="1298804" y="60006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ectangle : coins arrondis 72">
                <a:extLst>
                  <a:ext uri="{FF2B5EF4-FFF2-40B4-BE49-F238E27FC236}">
                    <a16:creationId xmlns:a16="http://schemas.microsoft.com/office/drawing/2014/main" id="{4326B42E-5FF3-4605-8DEF-975EA0EEAD4E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1C9C2874-C310-4991-8FE5-919DF25B23B5}"/>
                  </a:ext>
                </a:extLst>
              </p:cNvPr>
              <p:cNvSpPr txBox="1"/>
              <p:nvPr userDrawn="1"/>
            </p:nvSpPr>
            <p:spPr>
              <a:xfrm flipH="1">
                <a:off x="455852" y="438962"/>
                <a:ext cx="19800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CARTE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75" name="Connecteur droit 74">
                <a:extLst>
                  <a:ext uri="{FF2B5EF4-FFF2-40B4-BE49-F238E27FC236}">
                    <a16:creationId xmlns:a16="http://schemas.microsoft.com/office/drawing/2014/main" id="{AD4D1D0B-D9FB-44E6-A856-7646879248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 w="12700" cap="sq" cmpd="sng">
                <a:solidFill>
                  <a:srgbClr val="7030A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B078AE09-69A3-4BC8-81C3-B8F841EC6625}"/>
                  </a:ext>
                </a:extLst>
              </p:cNvPr>
              <p:cNvSpPr txBox="1"/>
              <p:nvPr userDrawn="1"/>
            </p:nvSpPr>
            <p:spPr>
              <a:xfrm>
                <a:off x="537713" y="951991"/>
                <a:ext cx="18260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Questions de 25 à 30</a:t>
                </a:r>
                <a:endParaRPr kumimoji="0" lang="fr-FR" sz="900" b="0" i="0" u="none" strike="noStrike" kern="0" cap="none" spc="-5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1" name="Image 80">
                <a:extLst>
                  <a:ext uri="{FF2B5EF4-FFF2-40B4-BE49-F238E27FC236}">
                    <a16:creationId xmlns:a16="http://schemas.microsoft.com/office/drawing/2014/main" id="{F42DB987-4F1F-42E8-803B-FF9D56AC54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1019" y="834942"/>
                <a:ext cx="414880" cy="128927"/>
              </a:xfrm>
              <a:prstGeom prst="rect">
                <a:avLst/>
              </a:prstGeom>
            </p:spPr>
          </p:pic>
        </p:grpSp>
        <p:pic>
          <p:nvPicPr>
            <p:cNvPr id="155" name="Image 154">
              <a:extLst>
                <a:ext uri="{FF2B5EF4-FFF2-40B4-BE49-F238E27FC236}">
                  <a16:creationId xmlns:a16="http://schemas.microsoft.com/office/drawing/2014/main" id="{2727D2B1-1257-4D53-BAAA-AFA3595FA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41876" y="4250962"/>
              <a:ext cx="599090" cy="601200"/>
            </a:xfrm>
            <a:prstGeom prst="rect">
              <a:avLst/>
            </a:prstGeom>
          </p:spPr>
        </p:pic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B416C2BD-6B25-41CB-8DC4-7515D37A7430}"/>
                </a:ext>
              </a:extLst>
            </p:cNvPr>
            <p:cNvSpPr txBox="1"/>
            <p:nvPr/>
          </p:nvSpPr>
          <p:spPr>
            <a:xfrm>
              <a:off x="2515388" y="4907107"/>
              <a:ext cx="1806172" cy="15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Protectoribus mandaverat fidis. quo conperto Montius tunc quaestor acer.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Hinc ille commotus ut iniusta perferens et indigna praefecti custodiam protectoribus mandaverat fidis. quo conperto Montius tunc quaestor acer quidem sed ad lenitatem propensior.</a:t>
              </a:r>
              <a:endParaRPr lang="fr-FR" sz="9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4C3FB22-63CE-4A6E-992B-984368CAC726}"/>
              </a:ext>
            </a:extLst>
          </p:cNvPr>
          <p:cNvGrpSpPr/>
          <p:nvPr/>
        </p:nvGrpSpPr>
        <p:grpSpPr>
          <a:xfrm>
            <a:off x="4415432" y="3423581"/>
            <a:ext cx="1983145" cy="3059999"/>
            <a:chOff x="4412257" y="3423581"/>
            <a:chExt cx="1983145" cy="3059999"/>
          </a:xfrm>
        </p:grpSpPr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8AE86AC5-CA16-48D2-BF86-67FF78AB5451}"/>
                </a:ext>
              </a:extLst>
            </p:cNvPr>
            <p:cNvGrpSpPr/>
            <p:nvPr/>
          </p:nvGrpSpPr>
          <p:grpSpPr>
            <a:xfrm>
              <a:off x="4412257" y="3423581"/>
              <a:ext cx="1983145" cy="3059999"/>
              <a:chOff x="455852" y="362999"/>
              <a:chExt cx="1983145" cy="3059999"/>
            </a:xfrm>
          </p:grpSpPr>
          <p:sp>
            <p:nvSpPr>
              <p:cNvPr id="83" name="Rectangle : coins arrondis 82">
                <a:extLst>
                  <a:ext uri="{FF2B5EF4-FFF2-40B4-BE49-F238E27FC236}">
                    <a16:creationId xmlns:a16="http://schemas.microsoft.com/office/drawing/2014/main" id="{8C58262D-F398-4B7C-98F2-04365BEB3485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5" name="Connecteur droit 84">
                <a:extLst>
                  <a:ext uri="{FF2B5EF4-FFF2-40B4-BE49-F238E27FC236}">
                    <a16:creationId xmlns:a16="http://schemas.microsoft.com/office/drawing/2014/main" id="{14BD3AB9-EAD8-495C-B9C8-B23F21430575}"/>
                  </a:ext>
                </a:extLst>
              </p:cNvPr>
              <p:cNvCxnSpPr>
                <a:cxnSpLocks/>
                <a:endCxn id="87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 w="12700" cap="sq" cmpd="sng">
                <a:solidFill>
                  <a:srgbClr val="7030A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Ellipse 28">
                <a:extLst>
                  <a:ext uri="{FF2B5EF4-FFF2-40B4-BE49-F238E27FC236}">
                    <a16:creationId xmlns:a16="http://schemas.microsoft.com/office/drawing/2014/main" id="{92F79B77-538E-4536-941C-3090C8E781E1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3FDE62D-77B3-4D4E-87C2-4ABD1100F5C6}"/>
                  </a:ext>
                </a:extLst>
              </p:cNvPr>
              <p:cNvSpPr/>
              <p:nvPr userDrawn="1"/>
            </p:nvSpPr>
            <p:spPr>
              <a:xfrm>
                <a:off x="1298804" y="60006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 : coins arrondis 88">
                <a:extLst>
                  <a:ext uri="{FF2B5EF4-FFF2-40B4-BE49-F238E27FC236}">
                    <a16:creationId xmlns:a16="http://schemas.microsoft.com/office/drawing/2014/main" id="{27B1ABF4-41AE-4C16-9D7A-E67A2B612A25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ZoneTexte 89">
                <a:extLst>
                  <a:ext uri="{FF2B5EF4-FFF2-40B4-BE49-F238E27FC236}">
                    <a16:creationId xmlns:a16="http://schemas.microsoft.com/office/drawing/2014/main" id="{E355BBEF-3366-4D96-A04F-3FCD86345C87}"/>
                  </a:ext>
                </a:extLst>
              </p:cNvPr>
              <p:cNvSpPr txBox="1"/>
              <p:nvPr userDrawn="1"/>
            </p:nvSpPr>
            <p:spPr>
              <a:xfrm flipH="1">
                <a:off x="455852" y="438962"/>
                <a:ext cx="19800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CARTE</a:t>
                </a:r>
                <a:endPara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91" name="Connecteur droit 90">
                <a:extLst>
                  <a:ext uri="{FF2B5EF4-FFF2-40B4-BE49-F238E27FC236}">
                    <a16:creationId xmlns:a16="http://schemas.microsoft.com/office/drawing/2014/main" id="{9E531EE6-4540-4AC5-891C-24A34824B7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 w="12700" cap="sq" cmpd="sng">
                <a:solidFill>
                  <a:srgbClr val="7030A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88F00345-4AE3-4423-B8DA-8FB8348EBB60}"/>
                  </a:ext>
                </a:extLst>
              </p:cNvPr>
              <p:cNvSpPr txBox="1"/>
              <p:nvPr userDrawn="1"/>
            </p:nvSpPr>
            <p:spPr>
              <a:xfrm>
                <a:off x="527453" y="963921"/>
                <a:ext cx="184156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Questions de 31 à 36</a:t>
                </a:r>
                <a:endParaRPr kumimoji="0" lang="fr-FR" sz="900" b="0" i="0" u="none" strike="noStrike" kern="0" cap="none" spc="-5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7" name="Image 96">
                <a:extLst>
                  <a:ext uri="{FF2B5EF4-FFF2-40B4-BE49-F238E27FC236}">
                    <a16:creationId xmlns:a16="http://schemas.microsoft.com/office/drawing/2014/main" id="{B45335A1-6CCA-4389-8A34-097E1AE598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1510" y="835591"/>
                <a:ext cx="414880" cy="128927"/>
              </a:xfrm>
              <a:prstGeom prst="rect">
                <a:avLst/>
              </a:prstGeom>
            </p:spPr>
          </p:pic>
        </p:grpSp>
        <p:pic>
          <p:nvPicPr>
            <p:cNvPr id="156" name="Image 155">
              <a:extLst>
                <a:ext uri="{FF2B5EF4-FFF2-40B4-BE49-F238E27FC236}">
                  <a16:creationId xmlns:a16="http://schemas.microsoft.com/office/drawing/2014/main" id="{EE9F763F-1080-4F6B-83A9-9754A38ED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25127" y="4268520"/>
              <a:ext cx="599089" cy="601200"/>
            </a:xfrm>
            <a:prstGeom prst="rect">
              <a:avLst/>
            </a:prstGeom>
          </p:spPr>
        </p:pic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C64FF4CC-FF07-451A-A5BB-F60C86273145}"/>
                </a:ext>
              </a:extLst>
            </p:cNvPr>
            <p:cNvSpPr txBox="1"/>
            <p:nvPr/>
          </p:nvSpPr>
          <p:spPr>
            <a:xfrm>
              <a:off x="4499173" y="4884624"/>
              <a:ext cx="1806172" cy="15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Protectoribus mandaverat fidis. quo conperto Montius tunc quaestor acer.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Hinc ille commotus ut iniusta perferens et indigna praefecti custodiam protectoribus mandaverat fidis. quo conperto Montius tunc quaestor acer quidem sed ad lenitatem propensior.</a:t>
              </a:r>
              <a:endParaRPr lang="fr-FR" sz="9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CA7F500-FBAB-4974-AF7E-4C47BD63BA97}"/>
              </a:ext>
            </a:extLst>
          </p:cNvPr>
          <p:cNvGrpSpPr/>
          <p:nvPr/>
        </p:nvGrpSpPr>
        <p:grpSpPr>
          <a:xfrm>
            <a:off x="455852" y="6483001"/>
            <a:ext cx="1983145" cy="3059999"/>
            <a:chOff x="455852" y="6483001"/>
            <a:chExt cx="1983145" cy="3059999"/>
          </a:xfrm>
        </p:grpSpPr>
        <p:grpSp>
          <p:nvGrpSpPr>
            <p:cNvPr id="98" name="Groupe 97">
              <a:extLst>
                <a:ext uri="{FF2B5EF4-FFF2-40B4-BE49-F238E27FC236}">
                  <a16:creationId xmlns:a16="http://schemas.microsoft.com/office/drawing/2014/main" id="{452B0B03-13E5-4163-B95D-D35937DF30B4}"/>
                </a:ext>
              </a:extLst>
            </p:cNvPr>
            <p:cNvGrpSpPr/>
            <p:nvPr/>
          </p:nvGrpSpPr>
          <p:grpSpPr>
            <a:xfrm>
              <a:off x="455852" y="6483001"/>
              <a:ext cx="1983145" cy="3059999"/>
              <a:chOff x="455852" y="362999"/>
              <a:chExt cx="1983145" cy="3059999"/>
            </a:xfrm>
          </p:grpSpPr>
          <p:sp>
            <p:nvSpPr>
              <p:cNvPr id="99" name="Rectangle : coins arrondis 98">
                <a:extLst>
                  <a:ext uri="{FF2B5EF4-FFF2-40B4-BE49-F238E27FC236}">
                    <a16:creationId xmlns:a16="http://schemas.microsoft.com/office/drawing/2014/main" id="{AA05F080-72C7-4054-8DA9-E3ED71958D1E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01" name="Connecteur droit 100">
                <a:extLst>
                  <a:ext uri="{FF2B5EF4-FFF2-40B4-BE49-F238E27FC236}">
                    <a16:creationId xmlns:a16="http://schemas.microsoft.com/office/drawing/2014/main" id="{1743A3FA-B8DA-408D-B64D-1F0B2B9AF557}"/>
                  </a:ext>
                </a:extLst>
              </p:cNvPr>
              <p:cNvCxnSpPr>
                <a:cxnSpLocks/>
                <a:endCxn id="103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 w="12700" cap="sq" cmpd="sng">
                <a:solidFill>
                  <a:srgbClr val="7030A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Ellipse 28">
                <a:extLst>
                  <a:ext uri="{FF2B5EF4-FFF2-40B4-BE49-F238E27FC236}">
                    <a16:creationId xmlns:a16="http://schemas.microsoft.com/office/drawing/2014/main" id="{AD8F8A16-2979-4DBB-97D2-6F73E53406B5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4F27532-EC85-42C8-B1EC-68F2BFCE5111}"/>
                  </a:ext>
                </a:extLst>
              </p:cNvPr>
              <p:cNvSpPr/>
              <p:nvPr userDrawn="1"/>
            </p:nvSpPr>
            <p:spPr>
              <a:xfrm>
                <a:off x="1298804" y="60006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 : coins arrondis 104">
                <a:extLst>
                  <a:ext uri="{FF2B5EF4-FFF2-40B4-BE49-F238E27FC236}">
                    <a16:creationId xmlns:a16="http://schemas.microsoft.com/office/drawing/2014/main" id="{8A7134F8-8E39-4A25-9C99-9931C86B94C9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id="{440FD4E0-21B1-483A-ABC9-66F7B246E304}"/>
                  </a:ext>
                </a:extLst>
              </p:cNvPr>
              <p:cNvSpPr txBox="1"/>
              <p:nvPr userDrawn="1"/>
            </p:nvSpPr>
            <p:spPr>
              <a:xfrm flipH="1">
                <a:off x="455852" y="438962"/>
                <a:ext cx="19800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CARTE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107" name="Connecteur droit 106">
                <a:extLst>
                  <a:ext uri="{FF2B5EF4-FFF2-40B4-BE49-F238E27FC236}">
                    <a16:creationId xmlns:a16="http://schemas.microsoft.com/office/drawing/2014/main" id="{D7FCFEA2-481C-4799-8B3F-8FA18C7B61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 w="12700" cap="sq" cmpd="sng">
                <a:solidFill>
                  <a:srgbClr val="7030A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EBF26187-94C8-458D-A8D0-289473C814B1}"/>
                  </a:ext>
                </a:extLst>
              </p:cNvPr>
              <p:cNvSpPr txBox="1"/>
              <p:nvPr userDrawn="1"/>
            </p:nvSpPr>
            <p:spPr>
              <a:xfrm>
                <a:off x="525936" y="969393"/>
                <a:ext cx="184308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Questions de 37 à 42</a:t>
                </a:r>
                <a:endParaRPr kumimoji="0" lang="fr-FR" sz="900" b="0" i="0" u="none" strike="noStrike" kern="0" cap="none" spc="-5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13" name="Image 112">
                <a:extLst>
                  <a:ext uri="{FF2B5EF4-FFF2-40B4-BE49-F238E27FC236}">
                    <a16:creationId xmlns:a16="http://schemas.microsoft.com/office/drawing/2014/main" id="{7DDAD9ED-6653-44A5-B028-7FE971A546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1070" y="822512"/>
                <a:ext cx="414880" cy="128927"/>
              </a:xfrm>
              <a:prstGeom prst="rect">
                <a:avLst/>
              </a:prstGeom>
            </p:spPr>
          </p:pic>
        </p:grpSp>
        <p:pic>
          <p:nvPicPr>
            <p:cNvPr id="152" name="Image 151">
              <a:extLst>
                <a:ext uri="{FF2B5EF4-FFF2-40B4-BE49-F238E27FC236}">
                  <a16:creationId xmlns:a16="http://schemas.microsoft.com/office/drawing/2014/main" id="{BBFAC647-DDEB-4250-BA21-4A8CFC078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0968" y="8125979"/>
              <a:ext cx="1162212" cy="1166306"/>
            </a:xfrm>
            <a:prstGeom prst="rect">
              <a:avLst/>
            </a:prstGeom>
          </p:spPr>
        </p:pic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75AE04EB-0540-42F6-AC2F-6C0341D4C111}"/>
                </a:ext>
              </a:extLst>
            </p:cNvPr>
            <p:cNvSpPr txBox="1"/>
            <p:nvPr/>
          </p:nvSpPr>
          <p:spPr>
            <a:xfrm>
              <a:off x="542767" y="7355551"/>
              <a:ext cx="180617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ts val="200"/>
                </a:spcBef>
              </a:pPr>
              <a:r>
                <a:rPr lang="pt-BR" sz="900" dirty="0">
                  <a:solidFill>
                    <a:srgbClr val="7030A0"/>
                  </a:solidFill>
                </a:rPr>
                <a:t>Protectoribus mandaverat fidis. quo conperto Montius tunc quaestor acer propensior.</a:t>
              </a:r>
              <a:endParaRPr lang="fr-FR" sz="9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9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9A8415-80EE-4F32-AE28-B3CC4BF08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223" y="1328213"/>
            <a:ext cx="1085806" cy="108962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3650CD7-FEC3-44CA-93A5-6B5422B8ED49}"/>
              </a:ext>
            </a:extLst>
          </p:cNvPr>
          <p:cNvSpPr txBox="1"/>
          <p:nvPr/>
        </p:nvSpPr>
        <p:spPr>
          <a:xfrm flipH="1">
            <a:off x="680501" y="859874"/>
            <a:ext cx="1565097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dirty="0">
                <a:solidFill>
                  <a:srgbClr val="7030A0"/>
                </a:solidFill>
              </a:rPr>
              <a:t>LOREM IPSUM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B2DA60F-470E-4BE6-81C6-CD573BF6778D}"/>
              </a:ext>
            </a:extLst>
          </p:cNvPr>
          <p:cNvSpPr txBox="1"/>
          <p:nvPr/>
        </p:nvSpPr>
        <p:spPr>
          <a:xfrm flipH="1">
            <a:off x="2658901" y="859874"/>
            <a:ext cx="1565097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dirty="0">
                <a:solidFill>
                  <a:srgbClr val="7030A0"/>
                </a:solidFill>
              </a:rPr>
              <a:t>LOREM IPSUM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3B30216-2939-44A5-BD44-5632EE7E866A}"/>
              </a:ext>
            </a:extLst>
          </p:cNvPr>
          <p:cNvSpPr txBox="1"/>
          <p:nvPr/>
        </p:nvSpPr>
        <p:spPr>
          <a:xfrm flipH="1">
            <a:off x="4636906" y="859874"/>
            <a:ext cx="1565097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dirty="0">
                <a:solidFill>
                  <a:srgbClr val="7030A0"/>
                </a:solidFill>
              </a:rPr>
              <a:t>Lorem Ipsum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5DAE9A7-40F5-4725-900B-426A02EC27F7}"/>
              </a:ext>
            </a:extLst>
          </p:cNvPr>
          <p:cNvSpPr txBox="1"/>
          <p:nvPr/>
        </p:nvSpPr>
        <p:spPr>
          <a:xfrm flipH="1">
            <a:off x="680501" y="3920456"/>
            <a:ext cx="1565097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dirty="0">
                <a:solidFill>
                  <a:srgbClr val="7030A0"/>
                </a:solidFill>
              </a:rPr>
              <a:t>LOREM IPSUM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8449D38-40AF-4BE1-8500-577E0974E176}"/>
              </a:ext>
            </a:extLst>
          </p:cNvPr>
          <p:cNvSpPr txBox="1"/>
          <p:nvPr/>
        </p:nvSpPr>
        <p:spPr>
          <a:xfrm flipH="1">
            <a:off x="2660558" y="3920456"/>
            <a:ext cx="1565097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dirty="0">
                <a:solidFill>
                  <a:srgbClr val="7030A0"/>
                </a:solidFill>
              </a:rPr>
              <a:t>LOREM IPSUM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DDD8EA6-DB3C-4666-BD1C-2157935BD0DE}"/>
              </a:ext>
            </a:extLst>
          </p:cNvPr>
          <p:cNvSpPr txBox="1"/>
          <p:nvPr/>
        </p:nvSpPr>
        <p:spPr>
          <a:xfrm flipH="1">
            <a:off x="4636907" y="3920456"/>
            <a:ext cx="1565097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7030A0"/>
                </a:solidFill>
              </a:defRPr>
            </a:lvl1pPr>
          </a:lstStyle>
          <a:p>
            <a:pPr lvl="0"/>
            <a:r>
              <a:rPr lang="fr-FR" dirty="0"/>
              <a:t>LOREM IPSUM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846F2EF-8A52-4C5D-88D2-0736F3815784}"/>
              </a:ext>
            </a:extLst>
          </p:cNvPr>
          <p:cNvSpPr txBox="1"/>
          <p:nvPr/>
        </p:nvSpPr>
        <p:spPr>
          <a:xfrm flipH="1">
            <a:off x="4636909" y="6993096"/>
            <a:ext cx="1565096" cy="340519"/>
          </a:xfrm>
          <a:prstGeom prst="roundRect">
            <a:avLst>
              <a:gd name="adj" fmla="val 12937"/>
            </a:avLst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dirty="0">
                <a:solidFill>
                  <a:srgbClr val="7030A0"/>
                </a:solidFill>
              </a:rPr>
              <a:t>LOREM IPSUM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F181D56-1A32-4A88-ACC6-3E8D3A673324}"/>
              </a:ext>
            </a:extLst>
          </p:cNvPr>
          <p:cNvSpPr txBox="1"/>
          <p:nvPr/>
        </p:nvSpPr>
        <p:spPr>
          <a:xfrm flipH="1">
            <a:off x="455852" y="540557"/>
            <a:ext cx="1980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CARTE 1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C0EBAEE-2AAF-4823-A5BC-488903344C1C}"/>
              </a:ext>
            </a:extLst>
          </p:cNvPr>
          <p:cNvSpPr txBox="1"/>
          <p:nvPr/>
        </p:nvSpPr>
        <p:spPr>
          <a:xfrm flipH="1">
            <a:off x="2434252" y="540557"/>
            <a:ext cx="1980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CARTE 2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F6CFCED-A67F-4785-8C27-CE50C35C1566}"/>
              </a:ext>
            </a:extLst>
          </p:cNvPr>
          <p:cNvSpPr txBox="1"/>
          <p:nvPr/>
        </p:nvSpPr>
        <p:spPr>
          <a:xfrm flipH="1">
            <a:off x="4412257" y="540557"/>
            <a:ext cx="1980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CARTE 3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1A2433E-00CF-4B4D-8F9C-D1D42B07ACF9}"/>
              </a:ext>
            </a:extLst>
          </p:cNvPr>
          <p:cNvSpPr txBox="1"/>
          <p:nvPr/>
        </p:nvSpPr>
        <p:spPr>
          <a:xfrm flipH="1">
            <a:off x="455852" y="3601139"/>
            <a:ext cx="1980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CARTE 6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0AC93A1-BAFB-4AC7-9459-5EB82E6B3162}"/>
              </a:ext>
            </a:extLst>
          </p:cNvPr>
          <p:cNvSpPr txBox="1"/>
          <p:nvPr/>
        </p:nvSpPr>
        <p:spPr>
          <a:xfrm flipH="1">
            <a:off x="2435909" y="3601139"/>
            <a:ext cx="1980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CARTE 5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05681C5-357A-4E8C-BBD0-2683DFE2A9E7}"/>
              </a:ext>
            </a:extLst>
          </p:cNvPr>
          <p:cNvSpPr txBox="1"/>
          <p:nvPr/>
        </p:nvSpPr>
        <p:spPr>
          <a:xfrm flipH="1">
            <a:off x="4415432" y="3601139"/>
            <a:ext cx="1980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CARTE 4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707E62E-9082-4105-99D9-5A70429C4B9D}"/>
              </a:ext>
            </a:extLst>
          </p:cNvPr>
          <p:cNvSpPr txBox="1"/>
          <p:nvPr/>
        </p:nvSpPr>
        <p:spPr>
          <a:xfrm flipH="1">
            <a:off x="4412257" y="6660559"/>
            <a:ext cx="1980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CARTE 7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7E32BBB-9E5E-4908-867C-CB891D72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1351" y="1328213"/>
            <a:ext cx="1085806" cy="108962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3F44F4C-A9B8-4F42-81DA-4961E0B29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551" y="1328213"/>
            <a:ext cx="1085806" cy="108962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CEEEBF7-C7B5-4B86-AE04-005C4A987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223" y="4479473"/>
            <a:ext cx="1085806" cy="108962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A294417-F7A9-43D0-9CBE-E0F1F1282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1351" y="4479473"/>
            <a:ext cx="1085806" cy="108962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12A17D4-2F54-46FA-9755-64E64CB67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9355" y="4479473"/>
            <a:ext cx="1085806" cy="108962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997FD9FF-927A-4735-AB7B-1A2774C8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9355" y="7488158"/>
            <a:ext cx="1085806" cy="10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0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F15C99B4-2570-489C-BF18-E8682A3CEDCC}"/>
              </a:ext>
            </a:extLst>
          </p:cNvPr>
          <p:cNvGrpSpPr/>
          <p:nvPr/>
        </p:nvGrpSpPr>
        <p:grpSpPr>
          <a:xfrm>
            <a:off x="455822" y="3415966"/>
            <a:ext cx="1983145" cy="3059999"/>
            <a:chOff x="449536" y="6483003"/>
            <a:chExt cx="1983145" cy="3059999"/>
          </a:xfrm>
        </p:grpSpPr>
        <p:sp>
          <p:nvSpPr>
            <p:cNvPr id="109" name="Rectangle : coins arrondis 108">
              <a:extLst>
                <a:ext uri="{FF2B5EF4-FFF2-40B4-BE49-F238E27FC236}">
                  <a16:creationId xmlns:a16="http://schemas.microsoft.com/office/drawing/2014/main" id="{724DBC6E-CB74-48DE-8463-5190F4D355E9}"/>
                </a:ext>
              </a:extLst>
            </p:cNvPr>
            <p:cNvSpPr/>
            <p:nvPr/>
          </p:nvSpPr>
          <p:spPr>
            <a:xfrm>
              <a:off x="452681" y="6483003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B997239F-D439-4CDE-9485-A65762FFC35D}"/>
                </a:ext>
              </a:extLst>
            </p:cNvPr>
            <p:cNvSpPr/>
            <p:nvPr/>
          </p:nvSpPr>
          <p:spPr>
            <a:xfrm>
              <a:off x="1220521" y="6883061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DE0F03C3-8F61-448F-A2C3-1F76BEB68010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540981" y="7102358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Ellipse 28">
              <a:extLst>
                <a:ext uri="{FF2B5EF4-FFF2-40B4-BE49-F238E27FC236}">
                  <a16:creationId xmlns:a16="http://schemas.microsoft.com/office/drawing/2014/main" id="{35F0BFF9-A2CE-4F25-B263-E1A18533F6A1}"/>
                </a:ext>
              </a:extLst>
            </p:cNvPr>
            <p:cNvSpPr/>
            <p:nvPr/>
          </p:nvSpPr>
          <p:spPr>
            <a:xfrm>
              <a:off x="1221046" y="7102358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 : coins arrondis 114">
              <a:extLst>
                <a:ext uri="{FF2B5EF4-FFF2-40B4-BE49-F238E27FC236}">
                  <a16:creationId xmlns:a16="http://schemas.microsoft.com/office/drawing/2014/main" id="{3FC5DB08-F04E-4608-83C9-C8AF1B9C352E}"/>
                </a:ext>
              </a:extLst>
            </p:cNvPr>
            <p:cNvSpPr/>
            <p:nvPr/>
          </p:nvSpPr>
          <p:spPr>
            <a:xfrm>
              <a:off x="521137" y="6551379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60FE04A0-6925-429D-BD03-F865FA2A1BFB}"/>
                </a:ext>
              </a:extLst>
            </p:cNvPr>
            <p:cNvSpPr txBox="1"/>
            <p:nvPr/>
          </p:nvSpPr>
          <p:spPr>
            <a:xfrm flipH="1">
              <a:off x="449536" y="6578016"/>
              <a:ext cx="1980004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ANALYSE D’ESCAPE GAMES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SCAPOSCOPE </a:t>
              </a:r>
            </a:p>
          </p:txBody>
        </p: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A4D72074-560F-4E04-A6BA-F2043A60AF4E}"/>
                </a:ext>
              </a:extLst>
            </p:cNvPr>
            <p:cNvCxnSpPr>
              <a:cxnSpLocks/>
            </p:cNvCxnSpPr>
            <p:nvPr/>
          </p:nvCxnSpPr>
          <p:spPr>
            <a:xfrm>
              <a:off x="1658030" y="7102049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77C78178-9451-4994-BD1C-6F21545700EB}"/>
                </a:ext>
              </a:extLst>
            </p:cNvPr>
            <p:cNvSpPr txBox="1"/>
            <p:nvPr/>
          </p:nvSpPr>
          <p:spPr>
            <a:xfrm>
              <a:off x="525306" y="7303770"/>
              <a:ext cx="1823244" cy="197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ts val="300"/>
                </a:spcBef>
              </a:pPr>
              <a:r>
                <a:rPr lang="fr-FR" sz="1000" dirty="0" err="1">
                  <a:solidFill>
                    <a:srgbClr val="7030A0"/>
                  </a:solidFill>
                </a:rPr>
                <a:t>Hinc</a:t>
              </a:r>
              <a:r>
                <a:rPr lang="fr-FR" sz="1000" dirty="0">
                  <a:solidFill>
                    <a:srgbClr val="7030A0"/>
                  </a:solidFill>
                </a:rPr>
                <a:t> ille </a:t>
              </a:r>
              <a:r>
                <a:rPr lang="fr-FR" sz="1000" dirty="0" err="1">
                  <a:solidFill>
                    <a:srgbClr val="7030A0"/>
                  </a:solidFill>
                </a:rPr>
                <a:t>commotus</a:t>
              </a:r>
              <a:r>
                <a:rPr lang="fr-FR" sz="1000" dirty="0">
                  <a:solidFill>
                    <a:srgbClr val="7030A0"/>
                  </a:solidFill>
                </a:rPr>
                <a:t> ut </a:t>
              </a:r>
              <a:r>
                <a:rPr lang="fr-FR" sz="1000" dirty="0" err="1">
                  <a:solidFill>
                    <a:srgbClr val="7030A0"/>
                  </a:solidFill>
                </a:rPr>
                <a:t>iniusta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perferens</a:t>
              </a:r>
              <a:r>
                <a:rPr lang="fr-FR" sz="1000" dirty="0">
                  <a:solidFill>
                    <a:srgbClr val="7030A0"/>
                  </a:solidFill>
                </a:rPr>
                <a:t> et indigna </a:t>
              </a:r>
              <a:r>
                <a:rPr lang="fr-FR" sz="1000" dirty="0" err="1">
                  <a:solidFill>
                    <a:srgbClr val="7030A0"/>
                  </a:solidFill>
                </a:rPr>
                <a:t>praefecti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custodiam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protectoribus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mandaverat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fidis</a:t>
              </a:r>
              <a:r>
                <a:rPr lang="fr-FR" sz="1000" dirty="0">
                  <a:solidFill>
                    <a:srgbClr val="7030A0"/>
                  </a:solidFill>
                </a:rPr>
                <a:t>. quo </a:t>
              </a:r>
              <a:r>
                <a:rPr lang="fr-FR" sz="1000" dirty="0" err="1">
                  <a:solidFill>
                    <a:srgbClr val="7030A0"/>
                  </a:solidFill>
                </a:rPr>
                <a:t>conperto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Montius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tunc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quaestor</a:t>
              </a:r>
              <a:r>
                <a:rPr lang="fr-FR" sz="1000" dirty="0">
                  <a:solidFill>
                    <a:srgbClr val="7030A0"/>
                  </a:solidFill>
                </a:rPr>
                <a:t> acer </a:t>
              </a:r>
              <a:r>
                <a:rPr lang="fr-FR" sz="1000" dirty="0" err="1">
                  <a:solidFill>
                    <a:srgbClr val="7030A0"/>
                  </a:solidFill>
                </a:rPr>
                <a:t>quidem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sed</a:t>
              </a:r>
              <a:r>
                <a:rPr lang="fr-FR" sz="1000" dirty="0">
                  <a:solidFill>
                    <a:srgbClr val="7030A0"/>
                  </a:solidFill>
                </a:rPr>
                <a:t> ad </a:t>
              </a:r>
              <a:r>
                <a:rPr lang="fr-FR" sz="1000" dirty="0" err="1">
                  <a:solidFill>
                    <a:srgbClr val="7030A0"/>
                  </a:solidFill>
                </a:rPr>
                <a:t>lenitatem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propensior</a:t>
              </a:r>
              <a:r>
                <a:rPr lang="fr-FR" sz="1000" dirty="0">
                  <a:solidFill>
                    <a:srgbClr val="7030A0"/>
                  </a:solidFill>
                </a:rPr>
                <a:t>, </a:t>
              </a:r>
              <a:r>
                <a:rPr lang="fr-FR" sz="1000" dirty="0" err="1">
                  <a:solidFill>
                    <a:srgbClr val="7030A0"/>
                  </a:solidFill>
                </a:rPr>
                <a:t>consulens</a:t>
              </a:r>
              <a:r>
                <a:rPr lang="fr-FR" sz="1000" dirty="0">
                  <a:solidFill>
                    <a:srgbClr val="7030A0"/>
                  </a:solidFill>
                </a:rPr>
                <a:t>.</a:t>
              </a:r>
            </a:p>
            <a:p>
              <a:pPr lvl="0" algn="just">
                <a:spcBef>
                  <a:spcPts val="300"/>
                </a:spcBef>
              </a:pPr>
              <a:r>
                <a:rPr lang="fr-FR" sz="1000" dirty="0">
                  <a:solidFill>
                    <a:srgbClr val="7030A0"/>
                  </a:solidFill>
                </a:rPr>
                <a:t>In commune </a:t>
              </a:r>
              <a:r>
                <a:rPr lang="fr-FR" sz="1000" dirty="0" err="1">
                  <a:solidFill>
                    <a:srgbClr val="7030A0"/>
                  </a:solidFill>
                </a:rPr>
                <a:t>advocatos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palatinarum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primos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scholarum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adlocutus</a:t>
              </a:r>
              <a:r>
                <a:rPr lang="fr-FR" sz="1000" dirty="0">
                  <a:solidFill>
                    <a:srgbClr val="7030A0"/>
                  </a:solidFill>
                </a:rPr>
                <a:t> est </a:t>
              </a:r>
              <a:r>
                <a:rPr lang="fr-FR" sz="1000" dirty="0" err="1">
                  <a:solidFill>
                    <a:srgbClr val="7030A0"/>
                  </a:solidFill>
                </a:rPr>
                <a:t>mollius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docens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decere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haec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fieri</a:t>
              </a:r>
              <a:r>
                <a:rPr lang="fr-FR" sz="1000" dirty="0">
                  <a:solidFill>
                    <a:srgbClr val="7030A0"/>
                  </a:solidFill>
                </a:rPr>
                <a:t> nec </a:t>
              </a:r>
              <a:r>
                <a:rPr lang="fr-FR" sz="1000" dirty="0" err="1">
                  <a:solidFill>
                    <a:srgbClr val="7030A0"/>
                  </a:solidFill>
                </a:rPr>
                <a:t>prodesse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addensque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voc</a:t>
              </a:r>
              <a:r>
                <a:rPr lang="fr-FR" sz="1000" dirty="0">
                  <a:solidFill>
                    <a:srgbClr val="7030A0"/>
                  </a:solidFill>
                </a:rPr>
                <a:t>.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9" name="Image 118">
              <a:extLst>
                <a:ext uri="{FF2B5EF4-FFF2-40B4-BE49-F238E27FC236}">
                  <a16:creationId xmlns:a16="http://schemas.microsoft.com/office/drawing/2014/main" id="{F69D1AF5-D619-4617-9633-23834F698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488" y="9267190"/>
              <a:ext cx="414880" cy="128927"/>
            </a:xfrm>
            <a:prstGeom prst="rect">
              <a:avLst/>
            </a:prstGeom>
          </p:spPr>
        </p:pic>
      </p:grp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85D06084-4BE2-4ECC-A707-05C06FFBA858}"/>
              </a:ext>
            </a:extLst>
          </p:cNvPr>
          <p:cNvGrpSpPr/>
          <p:nvPr/>
        </p:nvGrpSpPr>
        <p:grpSpPr>
          <a:xfrm>
            <a:off x="449536" y="358486"/>
            <a:ext cx="1983145" cy="3059999"/>
            <a:chOff x="449536" y="6483003"/>
            <a:chExt cx="1983145" cy="3059999"/>
          </a:xfrm>
        </p:grpSpPr>
        <p:sp>
          <p:nvSpPr>
            <p:cNvPr id="131" name="Rectangle : coins arrondis 130">
              <a:extLst>
                <a:ext uri="{FF2B5EF4-FFF2-40B4-BE49-F238E27FC236}">
                  <a16:creationId xmlns:a16="http://schemas.microsoft.com/office/drawing/2014/main" id="{EBA18A6A-239D-4C3F-9EA8-F2B76D5C7296}"/>
                </a:ext>
              </a:extLst>
            </p:cNvPr>
            <p:cNvSpPr/>
            <p:nvPr/>
          </p:nvSpPr>
          <p:spPr>
            <a:xfrm>
              <a:off x="452681" y="6483003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Ellipse 131">
              <a:extLst>
                <a:ext uri="{FF2B5EF4-FFF2-40B4-BE49-F238E27FC236}">
                  <a16:creationId xmlns:a16="http://schemas.microsoft.com/office/drawing/2014/main" id="{388DD916-9DE0-44B5-8B0E-3EA94558DCBE}"/>
                </a:ext>
              </a:extLst>
            </p:cNvPr>
            <p:cNvSpPr/>
            <p:nvPr/>
          </p:nvSpPr>
          <p:spPr>
            <a:xfrm>
              <a:off x="1220521" y="6883061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96854A62-D2A3-439C-AD6F-B5973845CA2A}"/>
                </a:ext>
              </a:extLst>
            </p:cNvPr>
            <p:cNvCxnSpPr>
              <a:cxnSpLocks/>
              <a:endCxn id="134" idx="2"/>
            </p:cNvCxnSpPr>
            <p:nvPr/>
          </p:nvCxnSpPr>
          <p:spPr>
            <a:xfrm>
              <a:off x="540981" y="7102358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Ellipse 28">
              <a:extLst>
                <a:ext uri="{FF2B5EF4-FFF2-40B4-BE49-F238E27FC236}">
                  <a16:creationId xmlns:a16="http://schemas.microsoft.com/office/drawing/2014/main" id="{52264254-FF92-43F4-B9E8-92B48B2D4A12}"/>
                </a:ext>
              </a:extLst>
            </p:cNvPr>
            <p:cNvSpPr/>
            <p:nvPr/>
          </p:nvSpPr>
          <p:spPr>
            <a:xfrm>
              <a:off x="1221046" y="7102358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279CAB5-B518-4B99-A1F3-5718A881AD08}"/>
                </a:ext>
              </a:extLst>
            </p:cNvPr>
            <p:cNvSpPr/>
            <p:nvPr/>
          </p:nvSpPr>
          <p:spPr>
            <a:xfrm>
              <a:off x="1229659" y="6955015"/>
              <a:ext cx="4283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 : coins arrondis 135">
              <a:extLst>
                <a:ext uri="{FF2B5EF4-FFF2-40B4-BE49-F238E27FC236}">
                  <a16:creationId xmlns:a16="http://schemas.microsoft.com/office/drawing/2014/main" id="{E3F5EC7E-519E-480F-9799-E618D5BDBE8A}"/>
                </a:ext>
              </a:extLst>
            </p:cNvPr>
            <p:cNvSpPr/>
            <p:nvPr/>
          </p:nvSpPr>
          <p:spPr>
            <a:xfrm>
              <a:off x="521137" y="6551379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7B5D42C8-2FA4-4E2A-B652-AF34D0528E24}"/>
                </a:ext>
              </a:extLst>
            </p:cNvPr>
            <p:cNvSpPr txBox="1"/>
            <p:nvPr/>
          </p:nvSpPr>
          <p:spPr>
            <a:xfrm flipH="1">
              <a:off x="449536" y="6578016"/>
              <a:ext cx="1980004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RÈGLES DU JEU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SCAPOSCOPE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9A3DC00C-1B51-4C22-97FA-D60AABCFD352}"/>
                </a:ext>
              </a:extLst>
            </p:cNvPr>
            <p:cNvCxnSpPr>
              <a:cxnSpLocks/>
            </p:cNvCxnSpPr>
            <p:nvPr/>
          </p:nvCxnSpPr>
          <p:spPr>
            <a:xfrm>
              <a:off x="1658030" y="7102049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2A4C845E-9C13-4A72-A491-13A2644010A8}"/>
                </a:ext>
              </a:extLst>
            </p:cNvPr>
            <p:cNvSpPr txBox="1"/>
            <p:nvPr/>
          </p:nvSpPr>
          <p:spPr>
            <a:xfrm>
              <a:off x="521137" y="7216474"/>
              <a:ext cx="1823244" cy="204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800" b="1" dirty="0">
                  <a:solidFill>
                    <a:srgbClr val="7030A0"/>
                  </a:solidFill>
                </a:rPr>
                <a:t>LOREM IPSUM 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Protectoribus mandaverat fidis. quo conperto Montius tunc quaestor acer.</a:t>
              </a:r>
            </a:p>
            <a:p>
              <a:pPr lvl="0" algn="just">
                <a:spcBef>
                  <a:spcPts val="200"/>
                </a:spcBef>
              </a:pPr>
              <a:r>
                <a:rPr lang="fr-FR" sz="800" b="1" dirty="0">
                  <a:solidFill>
                    <a:srgbClr val="7030A0"/>
                  </a:solidFill>
                </a:rPr>
                <a:t>LOREM IPSUM 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Hinc ille commotus ut iniusta perferens et indigna praefecti custodiam protectoribus mandaverat fidis. quo conperto Montius tunc quaestor acer quidem sed ad lenitatem propensior.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Hinc ille commotus ut iniusta perferens et indigna praefecti custodiam protectoribus mandaverat fidis. quo conperto Montius tunc quaestor acer quidem sed ad lenitatem propensior, consulens.</a:t>
              </a:r>
            </a:p>
          </p:txBody>
        </p:sp>
        <p:pic>
          <p:nvPicPr>
            <p:cNvPr id="140" name="Image 139">
              <a:extLst>
                <a:ext uri="{FF2B5EF4-FFF2-40B4-BE49-F238E27FC236}">
                  <a16:creationId xmlns:a16="http://schemas.microsoft.com/office/drawing/2014/main" id="{645968A5-1330-49EF-9AB0-B26B66BB3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488" y="9276715"/>
              <a:ext cx="414880" cy="128927"/>
            </a:xfrm>
            <a:prstGeom prst="rect">
              <a:avLst/>
            </a:prstGeom>
          </p:spPr>
        </p:pic>
      </p:grp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EA08F21E-8378-479D-A64F-035B39CED955}"/>
              </a:ext>
            </a:extLst>
          </p:cNvPr>
          <p:cNvGrpSpPr/>
          <p:nvPr/>
        </p:nvGrpSpPr>
        <p:grpSpPr>
          <a:xfrm>
            <a:off x="2430860" y="358486"/>
            <a:ext cx="1983145" cy="3059999"/>
            <a:chOff x="449536" y="6483003"/>
            <a:chExt cx="1983145" cy="3059999"/>
          </a:xfrm>
        </p:grpSpPr>
        <p:sp>
          <p:nvSpPr>
            <p:cNvPr id="142" name="Rectangle : coins arrondis 141">
              <a:extLst>
                <a:ext uri="{FF2B5EF4-FFF2-40B4-BE49-F238E27FC236}">
                  <a16:creationId xmlns:a16="http://schemas.microsoft.com/office/drawing/2014/main" id="{028BA033-01E8-47BD-88B0-0F48D73C4DC9}"/>
                </a:ext>
              </a:extLst>
            </p:cNvPr>
            <p:cNvSpPr/>
            <p:nvPr/>
          </p:nvSpPr>
          <p:spPr>
            <a:xfrm>
              <a:off x="452681" y="6483003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8B5DF99D-2078-47B9-833C-ECE955AF66ED}"/>
                </a:ext>
              </a:extLst>
            </p:cNvPr>
            <p:cNvSpPr/>
            <p:nvPr/>
          </p:nvSpPr>
          <p:spPr>
            <a:xfrm>
              <a:off x="1220521" y="6883061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2B04C2B0-E283-41B1-AF3E-92DE8BFC7C8A}"/>
                </a:ext>
              </a:extLst>
            </p:cNvPr>
            <p:cNvCxnSpPr>
              <a:cxnSpLocks/>
              <a:endCxn id="145" idx="2"/>
            </p:cNvCxnSpPr>
            <p:nvPr/>
          </p:nvCxnSpPr>
          <p:spPr>
            <a:xfrm>
              <a:off x="540981" y="7102358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Ellipse 28">
              <a:extLst>
                <a:ext uri="{FF2B5EF4-FFF2-40B4-BE49-F238E27FC236}">
                  <a16:creationId xmlns:a16="http://schemas.microsoft.com/office/drawing/2014/main" id="{A3A34718-7DAB-4644-B3A9-BAE8F0ED6FBC}"/>
                </a:ext>
              </a:extLst>
            </p:cNvPr>
            <p:cNvSpPr/>
            <p:nvPr/>
          </p:nvSpPr>
          <p:spPr>
            <a:xfrm>
              <a:off x="1221046" y="7102358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6CC6025-863D-4842-8885-314D1C3AFF34}"/>
                </a:ext>
              </a:extLst>
            </p:cNvPr>
            <p:cNvSpPr/>
            <p:nvPr/>
          </p:nvSpPr>
          <p:spPr>
            <a:xfrm>
              <a:off x="1229659" y="6955015"/>
              <a:ext cx="4283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 : coins arrondis 146">
              <a:extLst>
                <a:ext uri="{FF2B5EF4-FFF2-40B4-BE49-F238E27FC236}">
                  <a16:creationId xmlns:a16="http://schemas.microsoft.com/office/drawing/2014/main" id="{D04633F6-61FE-4FE9-BB7E-070C1BE35A95}"/>
                </a:ext>
              </a:extLst>
            </p:cNvPr>
            <p:cNvSpPr/>
            <p:nvPr/>
          </p:nvSpPr>
          <p:spPr>
            <a:xfrm>
              <a:off x="521137" y="6551379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EC81357B-7B67-4D2E-814E-A04496914D74}"/>
                </a:ext>
              </a:extLst>
            </p:cNvPr>
            <p:cNvSpPr txBox="1"/>
            <p:nvPr/>
          </p:nvSpPr>
          <p:spPr>
            <a:xfrm flipH="1">
              <a:off x="449536" y="6578016"/>
              <a:ext cx="1980004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RÈGLES DU JEU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SCAPOSCOPE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73A61158-F2A1-4B0E-AF91-293027314401}"/>
                </a:ext>
              </a:extLst>
            </p:cNvPr>
            <p:cNvCxnSpPr>
              <a:cxnSpLocks/>
            </p:cNvCxnSpPr>
            <p:nvPr/>
          </p:nvCxnSpPr>
          <p:spPr>
            <a:xfrm>
              <a:off x="1658030" y="7102049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DBDB8129-AA9A-4102-8F34-BEE637B9C6A3}"/>
                </a:ext>
              </a:extLst>
            </p:cNvPr>
            <p:cNvSpPr txBox="1"/>
            <p:nvPr/>
          </p:nvSpPr>
          <p:spPr>
            <a:xfrm>
              <a:off x="521137" y="7345110"/>
              <a:ext cx="1823244" cy="179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800" b="1" dirty="0">
                  <a:solidFill>
                    <a:srgbClr val="7030A0"/>
                  </a:solidFill>
                </a:rPr>
                <a:t>LOREM IPSUM 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Protectoribus mandaverat fidis. quo conperto Montius tunc quaestor acer.</a:t>
              </a:r>
            </a:p>
            <a:p>
              <a:pPr lvl="0" algn="just">
                <a:spcBef>
                  <a:spcPts val="200"/>
                </a:spcBef>
              </a:pPr>
              <a:r>
                <a:rPr lang="fr-FR" sz="800" b="1" dirty="0">
                  <a:solidFill>
                    <a:srgbClr val="7030A0"/>
                  </a:solidFill>
                </a:rPr>
                <a:t>LOREM IPSUM 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Hinc ille commotus ut iniusta perferens et indigna praefecti custodiam protectoribus mandaverat fidis. quo conperto Montius tunc quaestor acer quidem sed ad lenitatem propensior.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Hinc ille commotus ut iniusta perferens quo conperto Montius tunc quaestor acer quidem sed ad lenitatem propensior, consulens.</a:t>
              </a:r>
            </a:p>
          </p:txBody>
        </p:sp>
        <p:pic>
          <p:nvPicPr>
            <p:cNvPr id="151" name="Image 150">
              <a:extLst>
                <a:ext uri="{FF2B5EF4-FFF2-40B4-BE49-F238E27FC236}">
                  <a16:creationId xmlns:a16="http://schemas.microsoft.com/office/drawing/2014/main" id="{0F62D974-D046-435A-BC79-0D3A0B4DD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488" y="9267190"/>
              <a:ext cx="414880" cy="128927"/>
            </a:xfrm>
            <a:prstGeom prst="rect">
              <a:avLst/>
            </a:prstGeom>
          </p:spPr>
        </p:pic>
      </p:grpSp>
      <p:grpSp>
        <p:nvGrpSpPr>
          <p:cNvPr id="159" name="Groupe 158">
            <a:extLst>
              <a:ext uri="{FF2B5EF4-FFF2-40B4-BE49-F238E27FC236}">
                <a16:creationId xmlns:a16="http://schemas.microsoft.com/office/drawing/2014/main" id="{7BBD07C7-0644-4716-B977-AB40DBC54317}"/>
              </a:ext>
            </a:extLst>
          </p:cNvPr>
          <p:cNvGrpSpPr/>
          <p:nvPr/>
        </p:nvGrpSpPr>
        <p:grpSpPr>
          <a:xfrm>
            <a:off x="4409273" y="358486"/>
            <a:ext cx="1983145" cy="3059999"/>
            <a:chOff x="449536" y="6483003"/>
            <a:chExt cx="1983145" cy="3059999"/>
          </a:xfrm>
        </p:grpSpPr>
        <p:sp>
          <p:nvSpPr>
            <p:cNvPr id="160" name="Rectangle : coins arrondis 159">
              <a:extLst>
                <a:ext uri="{FF2B5EF4-FFF2-40B4-BE49-F238E27FC236}">
                  <a16:creationId xmlns:a16="http://schemas.microsoft.com/office/drawing/2014/main" id="{29254DE6-AC46-41EB-814C-C2AA5ACE4BE1}"/>
                </a:ext>
              </a:extLst>
            </p:cNvPr>
            <p:cNvSpPr/>
            <p:nvPr/>
          </p:nvSpPr>
          <p:spPr>
            <a:xfrm>
              <a:off x="452681" y="6483003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B7176A13-4C6F-431C-94F3-5681630BB81E}"/>
                </a:ext>
              </a:extLst>
            </p:cNvPr>
            <p:cNvSpPr/>
            <p:nvPr/>
          </p:nvSpPr>
          <p:spPr>
            <a:xfrm>
              <a:off x="1220521" y="6883061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4459DA72-7854-410C-90D7-05FDF9761EF7}"/>
                </a:ext>
              </a:extLst>
            </p:cNvPr>
            <p:cNvCxnSpPr>
              <a:cxnSpLocks/>
              <a:endCxn id="164" idx="2"/>
            </p:cNvCxnSpPr>
            <p:nvPr/>
          </p:nvCxnSpPr>
          <p:spPr>
            <a:xfrm>
              <a:off x="540981" y="7102358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Ellipse 28">
              <a:extLst>
                <a:ext uri="{FF2B5EF4-FFF2-40B4-BE49-F238E27FC236}">
                  <a16:creationId xmlns:a16="http://schemas.microsoft.com/office/drawing/2014/main" id="{809B716E-2510-41D1-84CA-B85CB32E0026}"/>
                </a:ext>
              </a:extLst>
            </p:cNvPr>
            <p:cNvSpPr/>
            <p:nvPr/>
          </p:nvSpPr>
          <p:spPr>
            <a:xfrm>
              <a:off x="1221046" y="7102358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EE45E90-DEBE-4B37-856C-53E2C4C7BC49}"/>
                </a:ext>
              </a:extLst>
            </p:cNvPr>
            <p:cNvSpPr/>
            <p:nvPr/>
          </p:nvSpPr>
          <p:spPr>
            <a:xfrm>
              <a:off x="1229659" y="6955015"/>
              <a:ext cx="4283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Rectangle : coins arrondis 165">
              <a:extLst>
                <a:ext uri="{FF2B5EF4-FFF2-40B4-BE49-F238E27FC236}">
                  <a16:creationId xmlns:a16="http://schemas.microsoft.com/office/drawing/2014/main" id="{52C15902-8984-4285-B841-486EBA31B111}"/>
                </a:ext>
              </a:extLst>
            </p:cNvPr>
            <p:cNvSpPr/>
            <p:nvPr/>
          </p:nvSpPr>
          <p:spPr>
            <a:xfrm>
              <a:off x="521137" y="6551379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CBEB632C-5F80-439C-9B7B-31FB9B988E8D}"/>
                </a:ext>
              </a:extLst>
            </p:cNvPr>
            <p:cNvSpPr txBox="1"/>
            <p:nvPr/>
          </p:nvSpPr>
          <p:spPr>
            <a:xfrm flipH="1">
              <a:off x="449536" y="6578016"/>
              <a:ext cx="1980004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RÈGLES DU JEU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SCAPOSCOPE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175C0A1E-EC2C-4CD8-9105-721BE5CEDE59}"/>
                </a:ext>
              </a:extLst>
            </p:cNvPr>
            <p:cNvCxnSpPr>
              <a:cxnSpLocks/>
            </p:cNvCxnSpPr>
            <p:nvPr/>
          </p:nvCxnSpPr>
          <p:spPr>
            <a:xfrm>
              <a:off x="1658030" y="7102049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F72BFBC6-9B6A-4245-A629-437243528FE3}"/>
                </a:ext>
              </a:extLst>
            </p:cNvPr>
            <p:cNvSpPr txBox="1"/>
            <p:nvPr/>
          </p:nvSpPr>
          <p:spPr>
            <a:xfrm>
              <a:off x="521328" y="7315402"/>
              <a:ext cx="1823244" cy="1808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800" b="1" dirty="0">
                  <a:solidFill>
                    <a:srgbClr val="7030A0"/>
                  </a:solidFill>
                </a:rPr>
                <a:t>LOREM IPSUM 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Protectoribus mandaverat fidis. quo conperto Montius tunc quaestor acer.</a:t>
              </a:r>
            </a:p>
            <a:p>
              <a:pPr lvl="0" algn="just">
                <a:spcBef>
                  <a:spcPts val="200"/>
                </a:spcBef>
              </a:pPr>
              <a:r>
                <a:rPr lang="fr-FR" sz="800" b="1" dirty="0">
                  <a:solidFill>
                    <a:srgbClr val="7030A0"/>
                  </a:solidFill>
                </a:rPr>
                <a:t>LOREM IPSUM 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Hinc ille commotus ut iniusta perferens et indigna praefecti custodiam protectoribus mandaverat fidis. quo conperto Montius tunc quaestor acer quidem sed ad lenitatem propensior.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Hinc ille commotus ut iniusta perferens quo conperto Montius tunc quaestor acer quidem sed ad lenitatem propensior, consulens.</a:t>
              </a:r>
            </a:p>
          </p:txBody>
        </p:sp>
        <p:pic>
          <p:nvPicPr>
            <p:cNvPr id="170" name="Image 169">
              <a:extLst>
                <a:ext uri="{FF2B5EF4-FFF2-40B4-BE49-F238E27FC236}">
                  <a16:creationId xmlns:a16="http://schemas.microsoft.com/office/drawing/2014/main" id="{07AC5166-5EAB-4B97-A54A-D44FB540E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488" y="9267190"/>
              <a:ext cx="414880" cy="128927"/>
            </a:xfrm>
            <a:prstGeom prst="rect">
              <a:avLst/>
            </a:prstGeom>
          </p:spPr>
        </p:pic>
      </p:grpSp>
      <p:grpSp>
        <p:nvGrpSpPr>
          <p:cNvPr id="171" name="Groupe 170">
            <a:extLst>
              <a:ext uri="{FF2B5EF4-FFF2-40B4-BE49-F238E27FC236}">
                <a16:creationId xmlns:a16="http://schemas.microsoft.com/office/drawing/2014/main" id="{78A1AE44-E8F1-4176-A0D3-DDB2E0382379}"/>
              </a:ext>
            </a:extLst>
          </p:cNvPr>
          <p:cNvGrpSpPr/>
          <p:nvPr/>
        </p:nvGrpSpPr>
        <p:grpSpPr>
          <a:xfrm>
            <a:off x="458967" y="6473444"/>
            <a:ext cx="1983145" cy="3059999"/>
            <a:chOff x="449536" y="6483003"/>
            <a:chExt cx="1983145" cy="3059999"/>
          </a:xfrm>
        </p:grpSpPr>
        <p:sp>
          <p:nvSpPr>
            <p:cNvPr id="172" name="Rectangle : coins arrondis 171">
              <a:extLst>
                <a:ext uri="{FF2B5EF4-FFF2-40B4-BE49-F238E27FC236}">
                  <a16:creationId xmlns:a16="http://schemas.microsoft.com/office/drawing/2014/main" id="{EEE2CD04-5B3E-455D-8A4D-D7AC7C105E94}"/>
                </a:ext>
              </a:extLst>
            </p:cNvPr>
            <p:cNvSpPr/>
            <p:nvPr/>
          </p:nvSpPr>
          <p:spPr>
            <a:xfrm>
              <a:off x="452681" y="6483003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Ellipse 172">
              <a:extLst>
                <a:ext uri="{FF2B5EF4-FFF2-40B4-BE49-F238E27FC236}">
                  <a16:creationId xmlns:a16="http://schemas.microsoft.com/office/drawing/2014/main" id="{336C4EFC-D2E6-4E41-8A58-B2E3118C4300}"/>
                </a:ext>
              </a:extLst>
            </p:cNvPr>
            <p:cNvSpPr/>
            <p:nvPr/>
          </p:nvSpPr>
          <p:spPr>
            <a:xfrm>
              <a:off x="1220521" y="6883061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6A68E8E3-DC46-4D8F-8085-F7F860AAEDBB}"/>
                </a:ext>
              </a:extLst>
            </p:cNvPr>
            <p:cNvCxnSpPr>
              <a:cxnSpLocks/>
              <a:endCxn id="175" idx="2"/>
            </p:cNvCxnSpPr>
            <p:nvPr/>
          </p:nvCxnSpPr>
          <p:spPr>
            <a:xfrm>
              <a:off x="540981" y="7102358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Ellipse 28">
              <a:extLst>
                <a:ext uri="{FF2B5EF4-FFF2-40B4-BE49-F238E27FC236}">
                  <a16:creationId xmlns:a16="http://schemas.microsoft.com/office/drawing/2014/main" id="{22868305-B428-4F91-8FF6-11274ABE9CBF}"/>
                </a:ext>
              </a:extLst>
            </p:cNvPr>
            <p:cNvSpPr/>
            <p:nvPr/>
          </p:nvSpPr>
          <p:spPr>
            <a:xfrm>
              <a:off x="1221046" y="7102358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3E178DC-F5CB-4B2E-8277-3E44860EAD45}"/>
                </a:ext>
              </a:extLst>
            </p:cNvPr>
            <p:cNvSpPr/>
            <p:nvPr/>
          </p:nvSpPr>
          <p:spPr>
            <a:xfrm>
              <a:off x="1229659" y="6955015"/>
              <a:ext cx="4283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Rectangle : coins arrondis 176">
              <a:extLst>
                <a:ext uri="{FF2B5EF4-FFF2-40B4-BE49-F238E27FC236}">
                  <a16:creationId xmlns:a16="http://schemas.microsoft.com/office/drawing/2014/main" id="{F0ABDE6B-FC7A-4980-9FE9-93E5E1DCC1C0}"/>
                </a:ext>
              </a:extLst>
            </p:cNvPr>
            <p:cNvSpPr/>
            <p:nvPr/>
          </p:nvSpPr>
          <p:spPr>
            <a:xfrm>
              <a:off x="521137" y="6551379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C8219767-1C52-486B-BFB1-308C86111C6D}"/>
                </a:ext>
              </a:extLst>
            </p:cNvPr>
            <p:cNvSpPr txBox="1"/>
            <p:nvPr/>
          </p:nvSpPr>
          <p:spPr>
            <a:xfrm flipH="1">
              <a:off x="449536" y="6578016"/>
              <a:ext cx="1980004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RÈGLES DU JEU</a:t>
              </a:r>
            </a:p>
            <a:p>
              <a:pPr lvl="0" algn="ctr">
                <a:spcBef>
                  <a:spcPts val="300"/>
                </a:spcBef>
              </a:pPr>
              <a:r>
                <a:rPr lang="fr-FR" sz="1200" b="1" dirty="0">
                  <a:solidFill>
                    <a:srgbClr val="7030A0"/>
                  </a:solidFill>
                </a:rPr>
                <a:t>LOREM IPSUM </a:t>
              </a:r>
            </a:p>
          </p:txBody>
        </p: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64227D95-4D7C-4AB6-B8D9-BA65A32E887D}"/>
                </a:ext>
              </a:extLst>
            </p:cNvPr>
            <p:cNvCxnSpPr>
              <a:cxnSpLocks/>
            </p:cNvCxnSpPr>
            <p:nvPr/>
          </p:nvCxnSpPr>
          <p:spPr>
            <a:xfrm>
              <a:off x="1658030" y="7102049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E2B5B5D0-D859-4266-B4C4-7016674DE68D}"/>
                </a:ext>
              </a:extLst>
            </p:cNvPr>
            <p:cNvSpPr txBox="1"/>
            <p:nvPr/>
          </p:nvSpPr>
          <p:spPr>
            <a:xfrm>
              <a:off x="521137" y="7309732"/>
              <a:ext cx="1823244" cy="1808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800" b="1" dirty="0">
                  <a:solidFill>
                    <a:srgbClr val="7030A0"/>
                  </a:solidFill>
                </a:rPr>
                <a:t>LOREM IPSUM 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Protectoribus mandaverat fidis. quo conperto Montius tunc quaestor acer.</a:t>
              </a:r>
            </a:p>
            <a:p>
              <a:pPr lvl="0" algn="just">
                <a:spcBef>
                  <a:spcPts val="200"/>
                </a:spcBef>
              </a:pPr>
              <a:r>
                <a:rPr lang="fr-FR" sz="800" b="1" dirty="0">
                  <a:solidFill>
                    <a:srgbClr val="7030A0"/>
                  </a:solidFill>
                </a:rPr>
                <a:t>LOREM IPSUM 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Hinc ille commotus ut iniusta perferens et indigna praefecti custodiam protectoribus mandaverat fidis. quo conperto Montius tunc quaestor acer quidem sed ad lenitatem propensior.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Hinc ille commotus ut iniusta perferens quo conperto Montius tunc quaestor acer quidem sed ad lenitatem propensior, consulens.</a:t>
              </a:r>
            </a:p>
          </p:txBody>
        </p:sp>
        <p:pic>
          <p:nvPicPr>
            <p:cNvPr id="181" name="Image 180">
              <a:extLst>
                <a:ext uri="{FF2B5EF4-FFF2-40B4-BE49-F238E27FC236}">
                  <a16:creationId xmlns:a16="http://schemas.microsoft.com/office/drawing/2014/main" id="{C07C4822-7EF3-4E53-BDBE-635EDFE96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488" y="9267190"/>
              <a:ext cx="414880" cy="128927"/>
            </a:xfrm>
            <a:prstGeom prst="rect">
              <a:avLst/>
            </a:prstGeom>
          </p:spPr>
        </p:pic>
      </p:grpSp>
      <p:grpSp>
        <p:nvGrpSpPr>
          <p:cNvPr id="182" name="Groupe 181">
            <a:extLst>
              <a:ext uri="{FF2B5EF4-FFF2-40B4-BE49-F238E27FC236}">
                <a16:creationId xmlns:a16="http://schemas.microsoft.com/office/drawing/2014/main" id="{3345394B-713A-48AE-A06C-151F123CA51E}"/>
              </a:ext>
            </a:extLst>
          </p:cNvPr>
          <p:cNvGrpSpPr/>
          <p:nvPr/>
        </p:nvGrpSpPr>
        <p:grpSpPr>
          <a:xfrm>
            <a:off x="2440291" y="6473444"/>
            <a:ext cx="1983145" cy="3059999"/>
            <a:chOff x="449536" y="6483003"/>
            <a:chExt cx="1983145" cy="3059999"/>
          </a:xfrm>
        </p:grpSpPr>
        <p:sp>
          <p:nvSpPr>
            <p:cNvPr id="183" name="Rectangle : coins arrondis 182">
              <a:extLst>
                <a:ext uri="{FF2B5EF4-FFF2-40B4-BE49-F238E27FC236}">
                  <a16:creationId xmlns:a16="http://schemas.microsoft.com/office/drawing/2014/main" id="{F3E8A65E-C1B2-49F6-81A2-9372D01D644A}"/>
                </a:ext>
              </a:extLst>
            </p:cNvPr>
            <p:cNvSpPr/>
            <p:nvPr/>
          </p:nvSpPr>
          <p:spPr>
            <a:xfrm>
              <a:off x="452681" y="6483003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B24787B0-8D10-40F0-A822-3DB64B87B66F}"/>
                </a:ext>
              </a:extLst>
            </p:cNvPr>
            <p:cNvSpPr/>
            <p:nvPr/>
          </p:nvSpPr>
          <p:spPr>
            <a:xfrm>
              <a:off x="1220521" y="6883061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5" name="Connecteur droit 184">
              <a:extLst>
                <a:ext uri="{FF2B5EF4-FFF2-40B4-BE49-F238E27FC236}">
                  <a16:creationId xmlns:a16="http://schemas.microsoft.com/office/drawing/2014/main" id="{79CC2864-4AD3-4DB6-9EC9-52DA0F1474A5}"/>
                </a:ext>
              </a:extLst>
            </p:cNvPr>
            <p:cNvCxnSpPr>
              <a:cxnSpLocks/>
              <a:endCxn id="186" idx="2"/>
            </p:cNvCxnSpPr>
            <p:nvPr/>
          </p:nvCxnSpPr>
          <p:spPr>
            <a:xfrm>
              <a:off x="540981" y="7102358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Ellipse 28">
              <a:extLst>
                <a:ext uri="{FF2B5EF4-FFF2-40B4-BE49-F238E27FC236}">
                  <a16:creationId xmlns:a16="http://schemas.microsoft.com/office/drawing/2014/main" id="{BB9F16C4-8B2F-49E4-851A-C57F0A8EE340}"/>
                </a:ext>
              </a:extLst>
            </p:cNvPr>
            <p:cNvSpPr/>
            <p:nvPr/>
          </p:nvSpPr>
          <p:spPr>
            <a:xfrm>
              <a:off x="1221046" y="7102358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56AC186-8B25-4F54-BD68-5EC85AF639CA}"/>
                </a:ext>
              </a:extLst>
            </p:cNvPr>
            <p:cNvSpPr/>
            <p:nvPr/>
          </p:nvSpPr>
          <p:spPr>
            <a:xfrm>
              <a:off x="1229659" y="6955015"/>
              <a:ext cx="4283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Rectangle : coins arrondis 187">
              <a:extLst>
                <a:ext uri="{FF2B5EF4-FFF2-40B4-BE49-F238E27FC236}">
                  <a16:creationId xmlns:a16="http://schemas.microsoft.com/office/drawing/2014/main" id="{5B69FD5A-71A7-434C-A661-DEBE75EE13BD}"/>
                </a:ext>
              </a:extLst>
            </p:cNvPr>
            <p:cNvSpPr/>
            <p:nvPr/>
          </p:nvSpPr>
          <p:spPr>
            <a:xfrm>
              <a:off x="521137" y="6551379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187EE6A4-BF32-4CEF-BE9A-7BF288EA7F50}"/>
                </a:ext>
              </a:extLst>
            </p:cNvPr>
            <p:cNvSpPr txBox="1"/>
            <p:nvPr/>
          </p:nvSpPr>
          <p:spPr>
            <a:xfrm flipH="1">
              <a:off x="449536" y="6578016"/>
              <a:ext cx="1980004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RÈGLES DU JEU</a:t>
              </a:r>
            </a:p>
            <a:p>
              <a:pPr lvl="0" algn="ctr">
                <a:spcBef>
                  <a:spcPts val="300"/>
                </a:spcBef>
              </a:pPr>
              <a:r>
                <a:rPr lang="fr-FR" sz="1200" b="1" dirty="0">
                  <a:solidFill>
                    <a:srgbClr val="7030A0"/>
                  </a:solidFill>
                </a:rPr>
                <a:t>LOREM IPSUM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EDAC4CF5-D913-4CA9-84B9-FF03DDF922B3}"/>
                </a:ext>
              </a:extLst>
            </p:cNvPr>
            <p:cNvCxnSpPr>
              <a:cxnSpLocks/>
            </p:cNvCxnSpPr>
            <p:nvPr/>
          </p:nvCxnSpPr>
          <p:spPr>
            <a:xfrm>
              <a:off x="1658030" y="7102049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ZoneTexte 190">
              <a:extLst>
                <a:ext uri="{FF2B5EF4-FFF2-40B4-BE49-F238E27FC236}">
                  <a16:creationId xmlns:a16="http://schemas.microsoft.com/office/drawing/2014/main" id="{1BE80BBC-4AF8-4347-ABDB-5E835F78D946}"/>
                </a:ext>
              </a:extLst>
            </p:cNvPr>
            <p:cNvSpPr txBox="1"/>
            <p:nvPr/>
          </p:nvSpPr>
          <p:spPr>
            <a:xfrm>
              <a:off x="521137" y="7315402"/>
              <a:ext cx="182324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800" b="1" dirty="0">
                  <a:solidFill>
                    <a:srgbClr val="7030A0"/>
                  </a:solidFill>
                </a:rPr>
                <a:t>LOREM IPSUM 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Protectoribus mandaverat fidis. quo conperto Montius tunc quaestor acer.</a:t>
              </a:r>
            </a:p>
            <a:p>
              <a:pPr lvl="0" algn="just">
                <a:spcBef>
                  <a:spcPts val="200"/>
                </a:spcBef>
              </a:pPr>
              <a:r>
                <a:rPr lang="fr-FR" sz="800" b="1" dirty="0">
                  <a:solidFill>
                    <a:srgbClr val="7030A0"/>
                  </a:solidFill>
                </a:rPr>
                <a:t>LOREM IPSUM 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Hinc ille commotus ut iniusta perferens et indigna praefecti custodiam protectoribus mandaverat fidis. quo conperto Montius tunc quaestor acer quidem sed ad lenitatem propensior.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Hinc ille commotus ut iniusta perferens quo conperto Montius tunc quaestor acer quidem sed ad lenitatem propensior, consulens.</a:t>
              </a:r>
            </a:p>
          </p:txBody>
        </p:sp>
        <p:pic>
          <p:nvPicPr>
            <p:cNvPr id="192" name="Image 191">
              <a:extLst>
                <a:ext uri="{FF2B5EF4-FFF2-40B4-BE49-F238E27FC236}">
                  <a16:creationId xmlns:a16="http://schemas.microsoft.com/office/drawing/2014/main" id="{D2167C40-FE18-42B5-AD80-36EF2D155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488" y="9267190"/>
              <a:ext cx="414880" cy="128927"/>
            </a:xfrm>
            <a:prstGeom prst="rect">
              <a:avLst/>
            </a:prstGeom>
          </p:spPr>
        </p:pic>
      </p:grpSp>
      <p:grpSp>
        <p:nvGrpSpPr>
          <p:cNvPr id="193" name="Groupe 192">
            <a:extLst>
              <a:ext uri="{FF2B5EF4-FFF2-40B4-BE49-F238E27FC236}">
                <a16:creationId xmlns:a16="http://schemas.microsoft.com/office/drawing/2014/main" id="{265DD9B4-E58F-46AE-9B5B-725780DC7F1F}"/>
              </a:ext>
            </a:extLst>
          </p:cNvPr>
          <p:cNvGrpSpPr/>
          <p:nvPr/>
        </p:nvGrpSpPr>
        <p:grpSpPr>
          <a:xfrm>
            <a:off x="4418704" y="6473444"/>
            <a:ext cx="1983145" cy="3059999"/>
            <a:chOff x="449536" y="6483003"/>
            <a:chExt cx="1983145" cy="3059999"/>
          </a:xfrm>
        </p:grpSpPr>
        <p:sp>
          <p:nvSpPr>
            <p:cNvPr id="194" name="Rectangle : coins arrondis 193">
              <a:extLst>
                <a:ext uri="{FF2B5EF4-FFF2-40B4-BE49-F238E27FC236}">
                  <a16:creationId xmlns:a16="http://schemas.microsoft.com/office/drawing/2014/main" id="{C4178A12-C496-4925-A2F5-021E4993A7DD}"/>
                </a:ext>
              </a:extLst>
            </p:cNvPr>
            <p:cNvSpPr/>
            <p:nvPr/>
          </p:nvSpPr>
          <p:spPr>
            <a:xfrm>
              <a:off x="452681" y="6483003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EC26257D-B496-44EC-94FE-6863764563D3}"/>
                </a:ext>
              </a:extLst>
            </p:cNvPr>
            <p:cNvSpPr/>
            <p:nvPr/>
          </p:nvSpPr>
          <p:spPr>
            <a:xfrm>
              <a:off x="1220521" y="6883061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962858A2-2A8F-4351-B057-440900ACC994}"/>
                </a:ext>
              </a:extLst>
            </p:cNvPr>
            <p:cNvCxnSpPr>
              <a:cxnSpLocks/>
              <a:endCxn id="197" idx="2"/>
            </p:cNvCxnSpPr>
            <p:nvPr/>
          </p:nvCxnSpPr>
          <p:spPr>
            <a:xfrm>
              <a:off x="540981" y="7102358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Ellipse 28">
              <a:extLst>
                <a:ext uri="{FF2B5EF4-FFF2-40B4-BE49-F238E27FC236}">
                  <a16:creationId xmlns:a16="http://schemas.microsoft.com/office/drawing/2014/main" id="{D83DCEE9-00A9-472C-820B-A09AD55E8D58}"/>
                </a:ext>
              </a:extLst>
            </p:cNvPr>
            <p:cNvSpPr/>
            <p:nvPr/>
          </p:nvSpPr>
          <p:spPr>
            <a:xfrm>
              <a:off x="1221046" y="7102358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453301FD-CA11-49BC-B5CA-3349CDE9AC4C}"/>
                </a:ext>
              </a:extLst>
            </p:cNvPr>
            <p:cNvSpPr/>
            <p:nvPr/>
          </p:nvSpPr>
          <p:spPr>
            <a:xfrm>
              <a:off x="1229659" y="6955015"/>
              <a:ext cx="4283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Rectangle : coins arrondis 198">
              <a:extLst>
                <a:ext uri="{FF2B5EF4-FFF2-40B4-BE49-F238E27FC236}">
                  <a16:creationId xmlns:a16="http://schemas.microsoft.com/office/drawing/2014/main" id="{AD6F6B0A-F0E7-4D6F-938E-9B036C9EE41D}"/>
                </a:ext>
              </a:extLst>
            </p:cNvPr>
            <p:cNvSpPr/>
            <p:nvPr/>
          </p:nvSpPr>
          <p:spPr>
            <a:xfrm>
              <a:off x="521137" y="6551379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ZoneTexte 199">
              <a:extLst>
                <a:ext uri="{FF2B5EF4-FFF2-40B4-BE49-F238E27FC236}">
                  <a16:creationId xmlns:a16="http://schemas.microsoft.com/office/drawing/2014/main" id="{3BF2F6C2-701A-4CA3-BB70-A2C0BCF9D827}"/>
                </a:ext>
              </a:extLst>
            </p:cNvPr>
            <p:cNvSpPr txBox="1"/>
            <p:nvPr/>
          </p:nvSpPr>
          <p:spPr>
            <a:xfrm flipH="1">
              <a:off x="449536" y="6578016"/>
              <a:ext cx="1980004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RÈGLES DU JEU</a:t>
              </a:r>
            </a:p>
            <a:p>
              <a:pPr lvl="0" algn="ctr">
                <a:spcBef>
                  <a:spcPts val="300"/>
                </a:spcBef>
              </a:pPr>
              <a:r>
                <a:rPr lang="fr-FR" sz="1200" b="1" dirty="0">
                  <a:solidFill>
                    <a:srgbClr val="7030A0"/>
                  </a:solidFill>
                </a:rPr>
                <a:t>LOREM IPSUM </a:t>
              </a:r>
            </a:p>
          </p:txBody>
        </p: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DF8A9505-70BB-4893-B22D-E955D38A6F08}"/>
                </a:ext>
              </a:extLst>
            </p:cNvPr>
            <p:cNvCxnSpPr>
              <a:cxnSpLocks/>
            </p:cNvCxnSpPr>
            <p:nvPr/>
          </p:nvCxnSpPr>
          <p:spPr>
            <a:xfrm>
              <a:off x="1658030" y="7102049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ZoneTexte 201">
              <a:extLst>
                <a:ext uri="{FF2B5EF4-FFF2-40B4-BE49-F238E27FC236}">
                  <a16:creationId xmlns:a16="http://schemas.microsoft.com/office/drawing/2014/main" id="{429FC9F6-D392-4118-8182-6EF7F41B651E}"/>
                </a:ext>
              </a:extLst>
            </p:cNvPr>
            <p:cNvSpPr txBox="1"/>
            <p:nvPr/>
          </p:nvSpPr>
          <p:spPr>
            <a:xfrm>
              <a:off x="521328" y="7315402"/>
              <a:ext cx="1823244" cy="179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800" b="1" dirty="0">
                  <a:solidFill>
                    <a:srgbClr val="7030A0"/>
                  </a:solidFill>
                </a:rPr>
                <a:t>LOREM IPSUM 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Protectoribus mandaverat fidis. quo conperto Montius tunc quaestor acer.</a:t>
              </a:r>
            </a:p>
            <a:p>
              <a:pPr lvl="0" algn="just">
                <a:spcBef>
                  <a:spcPts val="200"/>
                </a:spcBef>
              </a:pPr>
              <a:r>
                <a:rPr lang="fr-FR" sz="800" b="1" dirty="0">
                  <a:solidFill>
                    <a:srgbClr val="7030A0"/>
                  </a:solidFill>
                </a:rPr>
                <a:t>LOREM IPSUM 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Hinc ille commotus ut iniusta perferens et indigna praefecti custodiam protectoribus mandaverat fidis. quo conperto Montius tunc quaestor acer quidem sed ad lenitatem propensior.</a:t>
              </a:r>
            </a:p>
            <a:p>
              <a:pPr lvl="0" algn="just">
                <a:spcBef>
                  <a:spcPts val="200"/>
                </a:spcBef>
              </a:pPr>
              <a:r>
                <a:rPr lang="pt-BR" sz="800" dirty="0">
                  <a:solidFill>
                    <a:srgbClr val="7030A0"/>
                  </a:solidFill>
                </a:rPr>
                <a:t>Hinc ille commotus ut iniusta perferens quo conperto Montius tunc quaestor acer quidem sed ad lenitatem propensior, consulens.</a:t>
              </a:r>
            </a:p>
          </p:txBody>
        </p:sp>
        <p:pic>
          <p:nvPicPr>
            <p:cNvPr id="203" name="Image 202">
              <a:extLst>
                <a:ext uri="{FF2B5EF4-FFF2-40B4-BE49-F238E27FC236}">
                  <a16:creationId xmlns:a16="http://schemas.microsoft.com/office/drawing/2014/main" id="{9909A518-4302-439F-ADDD-B16C3A98A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488" y="9276715"/>
              <a:ext cx="414880" cy="128927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BC5B05E0-BA7F-4E3B-B78C-ABA13FCF9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24" y="3768737"/>
            <a:ext cx="1022827" cy="169947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CF1324DE-52C4-42BF-AB4B-871B2D9F1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24" y="669860"/>
            <a:ext cx="1022827" cy="169947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A996C0F2-8951-4035-91EA-24EB3DEE5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56" y="669860"/>
            <a:ext cx="1022827" cy="169947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B00FC239-8AD3-4788-B33A-CD305993B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62" y="669860"/>
            <a:ext cx="1022827" cy="1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2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33650CD7-FEC3-44CA-93A5-6B5422B8ED49}"/>
              </a:ext>
            </a:extLst>
          </p:cNvPr>
          <p:cNvSpPr txBox="1"/>
          <p:nvPr/>
        </p:nvSpPr>
        <p:spPr>
          <a:xfrm flipH="1">
            <a:off x="680501" y="859874"/>
            <a:ext cx="1565097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RÈGLES DU JEU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B2DA60F-470E-4BE6-81C6-CD573BF6778D}"/>
              </a:ext>
            </a:extLst>
          </p:cNvPr>
          <p:cNvSpPr txBox="1"/>
          <p:nvPr/>
        </p:nvSpPr>
        <p:spPr>
          <a:xfrm flipH="1">
            <a:off x="2658901" y="859874"/>
            <a:ext cx="1565097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RÈGLES DU JEU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3B30216-2939-44A5-BD44-5632EE7E866A}"/>
              </a:ext>
            </a:extLst>
          </p:cNvPr>
          <p:cNvSpPr txBox="1"/>
          <p:nvPr/>
        </p:nvSpPr>
        <p:spPr>
          <a:xfrm flipH="1">
            <a:off x="4636906" y="859874"/>
            <a:ext cx="1565097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RÈGLES DU JEU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F9FA43C-565F-4003-829E-335E3420EF18}"/>
              </a:ext>
            </a:extLst>
          </p:cNvPr>
          <p:cNvSpPr txBox="1"/>
          <p:nvPr/>
        </p:nvSpPr>
        <p:spPr>
          <a:xfrm flipH="1">
            <a:off x="680501" y="7032074"/>
            <a:ext cx="1565097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RÈGLES DU JEU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62A0262-CD0A-4636-AD07-AC080EBB8CCE}"/>
              </a:ext>
            </a:extLst>
          </p:cNvPr>
          <p:cNvSpPr txBox="1"/>
          <p:nvPr/>
        </p:nvSpPr>
        <p:spPr>
          <a:xfrm flipH="1">
            <a:off x="2658901" y="7032074"/>
            <a:ext cx="1565097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RÈGLES DU JEU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5917422-3741-4371-BEA9-73574136BEED}"/>
              </a:ext>
            </a:extLst>
          </p:cNvPr>
          <p:cNvSpPr txBox="1"/>
          <p:nvPr/>
        </p:nvSpPr>
        <p:spPr>
          <a:xfrm flipH="1">
            <a:off x="4636906" y="7032074"/>
            <a:ext cx="1565097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RÈGLES DU JEU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3527B97-9AF0-4901-8115-E9BEA3FDA6EA}"/>
              </a:ext>
            </a:extLst>
          </p:cNvPr>
          <p:cNvSpPr txBox="1"/>
          <p:nvPr/>
        </p:nvSpPr>
        <p:spPr>
          <a:xfrm flipH="1">
            <a:off x="680501" y="3945974"/>
            <a:ext cx="1565097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RÈGLES DU JEU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EDDA9DE-16A5-4F25-9412-628D63917495}"/>
              </a:ext>
            </a:extLst>
          </p:cNvPr>
          <p:cNvSpPr txBox="1"/>
          <p:nvPr/>
        </p:nvSpPr>
        <p:spPr>
          <a:xfrm flipH="1">
            <a:off x="2658901" y="3945974"/>
            <a:ext cx="1565097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RÈGLES DU JEU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A1D2641-7EF6-4AA9-970B-5E8670E4B438}"/>
              </a:ext>
            </a:extLst>
          </p:cNvPr>
          <p:cNvSpPr txBox="1"/>
          <p:nvPr/>
        </p:nvSpPr>
        <p:spPr>
          <a:xfrm flipH="1">
            <a:off x="4636906" y="3945974"/>
            <a:ext cx="1565097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RÈGLES DU JEU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76846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2442</TotalTime>
  <Words>959</Words>
  <Application>Microsoft Office PowerPoint</Application>
  <PresentationFormat>Format A4 (210 x 297 mm)</PresentationFormat>
  <Paragraphs>147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Calibri</vt:lpstr>
      <vt:lpstr>Arial</vt:lpstr>
      <vt:lpstr>Arial Black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patrice.nadam@ac-creteil.fr</dc:creator>
  <cp:lastModifiedBy>patrice.nadam@ac-creteil.fr</cp:lastModifiedBy>
  <cp:revision>149</cp:revision>
  <dcterms:created xsi:type="dcterms:W3CDTF">2019-07-02T06:04:58Z</dcterms:created>
  <dcterms:modified xsi:type="dcterms:W3CDTF">2019-07-14T13:44:40Z</dcterms:modified>
</cp:coreProperties>
</file>